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8" r:id="rId2"/>
  </p:sldMasterIdLst>
  <p:notesMasterIdLst>
    <p:notesMasterId r:id="rId27"/>
  </p:notesMasterIdLst>
  <p:sldIdLst>
    <p:sldId id="256" r:id="rId3"/>
    <p:sldId id="343" r:id="rId4"/>
    <p:sldId id="258" r:id="rId5"/>
    <p:sldId id="329" r:id="rId6"/>
    <p:sldId id="333" r:id="rId7"/>
    <p:sldId id="358" r:id="rId8"/>
    <p:sldId id="344" r:id="rId9"/>
    <p:sldId id="342" r:id="rId10"/>
    <p:sldId id="345" r:id="rId11"/>
    <p:sldId id="346" r:id="rId12"/>
    <p:sldId id="347" r:id="rId13"/>
    <p:sldId id="348" r:id="rId14"/>
    <p:sldId id="349" r:id="rId15"/>
    <p:sldId id="341" r:id="rId16"/>
    <p:sldId id="350" r:id="rId17"/>
    <p:sldId id="351" r:id="rId18"/>
    <p:sldId id="332" r:id="rId19"/>
    <p:sldId id="352" r:id="rId20"/>
    <p:sldId id="353" r:id="rId21"/>
    <p:sldId id="354" r:id="rId22"/>
    <p:sldId id="355" r:id="rId23"/>
    <p:sldId id="356" r:id="rId24"/>
    <p:sldId id="357" r:id="rId25"/>
    <p:sldId id="259" r:id="rId26"/>
  </p:sldIdLst>
  <p:sldSz cx="12192000" cy="6858000"/>
  <p:notesSz cx="6858000" cy="9144000"/>
  <p:embeddedFontLst>
    <p:embeddedFont>
      <p:font typeface="Sahel" panose="020B0603030804020204" pitchFamily="34" charset="-78"/>
      <p:regular r:id="rId28"/>
      <p:bold r:id="rId29"/>
    </p:embeddedFont>
    <p:embeddedFont>
      <p:font typeface="Sahel Black" panose="020B0603030804020204" pitchFamily="34" charset="-78"/>
      <p:bold r:id="rId30"/>
    </p:embeddedFont>
    <p:embeddedFont>
      <p:font typeface="Calibri" panose="020F0502020204030204" pitchFamily="34" charset="0"/>
      <p:regular r:id="rId31"/>
      <p:bold r:id="rId32"/>
    </p:embeddedFont>
    <p:embeddedFont>
      <p:font typeface="宋体" panose="02010600030101010101" pitchFamily="2" charset="-122"/>
      <p:regular r:id="rId33"/>
    </p:embeddedFont>
    <p:embeddedFont>
      <p:font typeface="等线" panose="020B0604020202020204" charset="-122"/>
      <p:regular r:id="rId34"/>
      <p:bold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94F"/>
    <a:srgbClr val="323A40"/>
    <a:srgbClr val="364044"/>
    <a:srgbClr val="65FFAB"/>
    <a:srgbClr val="FFD961"/>
    <a:srgbClr val="69D8FF"/>
    <a:srgbClr val="65D7FF"/>
    <a:srgbClr val="4FD1FF"/>
    <a:srgbClr val="00729A"/>
    <a:srgbClr val="363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033" autoAdjust="0"/>
  </p:normalViewPr>
  <p:slideViewPr>
    <p:cSldViewPr snapToGrid="0">
      <p:cViewPr>
        <p:scale>
          <a:sx n="50" d="100"/>
          <a:sy n="50" d="100"/>
        </p:scale>
        <p:origin x="690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A56BC2-BEC4-44AE-9923-32990C6D4521}" type="doc">
      <dgm:prSet loTypeId="urn:microsoft.com/office/officeart/2011/layout/CircleProcess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1400DD6-C7F1-43EA-AC50-5A64129B4DE6}">
      <dgm:prSet phldrT="[Text]" phldr="0" custT="1"/>
      <dgm:spPr/>
      <dgm:t>
        <a:bodyPr/>
        <a:lstStyle/>
        <a:p>
          <a:pPr rtl="1"/>
          <a:r>
            <a:rPr lang="fa-IR" sz="1800" b="1" smtClean="0">
              <a:solidFill>
                <a:srgbClr val="363F44"/>
              </a:solidFill>
              <a:latin typeface="Sahel" panose="020B0603030804020204" pitchFamily="34" charset="-78"/>
              <a:cs typeface="Sahel" panose="020B0603030804020204" pitchFamily="34" charset="-78"/>
            </a:rPr>
            <a:t>آگاهی کشورها از چاپ دلار بدون پشتوانه طلا</a:t>
          </a:r>
          <a:endParaRPr lang="en-US" sz="1800" b="1" dirty="0">
            <a:solidFill>
              <a:srgbClr val="363F44"/>
            </a:solidFill>
            <a:latin typeface="Sahel" panose="020B0603030804020204" pitchFamily="34" charset="-78"/>
            <a:cs typeface="Sahel" panose="020B0603030804020204" pitchFamily="34" charset="-78"/>
          </a:endParaRPr>
        </a:p>
      </dgm:t>
    </dgm:pt>
    <dgm:pt modelId="{EB2A11D6-72F5-4BE3-BB71-4C4D7271CC8D}" type="parTrans" cxnId="{B32EA2F5-E385-441E-8F39-BD0DF87EE9AF}">
      <dgm:prSet/>
      <dgm:spPr/>
      <dgm:t>
        <a:bodyPr/>
        <a:lstStyle/>
        <a:p>
          <a:endParaRPr lang="en-US" sz="2000" b="1">
            <a:solidFill>
              <a:srgbClr val="363F44"/>
            </a:solidFill>
            <a:latin typeface="Sahel" panose="020B0603030804020204" pitchFamily="34" charset="-78"/>
            <a:cs typeface="Sahel" panose="020B0603030804020204" pitchFamily="34" charset="-78"/>
          </a:endParaRPr>
        </a:p>
      </dgm:t>
    </dgm:pt>
    <dgm:pt modelId="{4ED384B2-F8C0-42C0-AA55-7B029F9BFEFE}" type="sibTrans" cxnId="{B32EA2F5-E385-441E-8F39-BD0DF87EE9AF}">
      <dgm:prSet/>
      <dgm:spPr/>
      <dgm:t>
        <a:bodyPr/>
        <a:lstStyle/>
        <a:p>
          <a:endParaRPr lang="en-US" sz="2000" b="1">
            <a:solidFill>
              <a:srgbClr val="363F44"/>
            </a:solidFill>
            <a:latin typeface="Sahel" panose="020B0603030804020204" pitchFamily="34" charset="-78"/>
            <a:cs typeface="Sahel" panose="020B0603030804020204" pitchFamily="34" charset="-78"/>
          </a:endParaRPr>
        </a:p>
      </dgm:t>
    </dgm:pt>
    <dgm:pt modelId="{1B2E3021-318F-4F8F-B0D1-D1F8E334C789}">
      <dgm:prSet phldrT="[Text]" phldr="0" custT="1"/>
      <dgm:spPr/>
      <dgm:t>
        <a:bodyPr/>
        <a:lstStyle/>
        <a:p>
          <a:r>
            <a:rPr lang="fa-IR" sz="1800" b="1" dirty="0" smtClean="0">
              <a:solidFill>
                <a:srgbClr val="363F44"/>
              </a:solidFill>
              <a:latin typeface="Sahel" panose="020B0603030804020204" pitchFamily="34" charset="-78"/>
              <a:cs typeface="Sahel" panose="020B0603030804020204" pitchFamily="34" charset="-78"/>
            </a:rPr>
            <a:t>تصمیم اوپک برای فروش نفت با ارز جایگزین</a:t>
          </a:r>
          <a:endParaRPr lang="en-US" sz="1800" b="1" dirty="0">
            <a:solidFill>
              <a:srgbClr val="363F44"/>
            </a:solidFill>
            <a:latin typeface="Sahel" panose="020B0603030804020204" pitchFamily="34" charset="-78"/>
            <a:cs typeface="Sahel" panose="020B0603030804020204" pitchFamily="34" charset="-78"/>
          </a:endParaRPr>
        </a:p>
      </dgm:t>
    </dgm:pt>
    <dgm:pt modelId="{D82CFBD3-1096-447E-A63E-455534E2C6F8}" type="parTrans" cxnId="{E04DB697-D995-45A0-BF48-811E26E91B15}">
      <dgm:prSet/>
      <dgm:spPr/>
      <dgm:t>
        <a:bodyPr/>
        <a:lstStyle/>
        <a:p>
          <a:endParaRPr lang="en-US" sz="2000" b="1">
            <a:solidFill>
              <a:srgbClr val="363F44"/>
            </a:solidFill>
            <a:latin typeface="Sahel" panose="020B0603030804020204" pitchFamily="34" charset="-78"/>
            <a:cs typeface="Sahel" panose="020B0603030804020204" pitchFamily="34" charset="-78"/>
          </a:endParaRPr>
        </a:p>
      </dgm:t>
    </dgm:pt>
    <dgm:pt modelId="{00722FEA-ACAA-4C7A-9B6A-8B95D10F61AE}" type="sibTrans" cxnId="{E04DB697-D995-45A0-BF48-811E26E91B15}">
      <dgm:prSet/>
      <dgm:spPr/>
      <dgm:t>
        <a:bodyPr/>
        <a:lstStyle/>
        <a:p>
          <a:endParaRPr lang="en-US" sz="2000" b="1">
            <a:solidFill>
              <a:srgbClr val="363F44"/>
            </a:solidFill>
            <a:latin typeface="Sahel" panose="020B0603030804020204" pitchFamily="34" charset="-78"/>
            <a:cs typeface="Sahel" panose="020B0603030804020204" pitchFamily="34" charset="-78"/>
          </a:endParaRPr>
        </a:p>
      </dgm:t>
    </dgm:pt>
    <dgm:pt modelId="{B312F6DA-8A93-4F61-9B99-EB401DD41AB0}">
      <dgm:prSet phldrT="[Text]" phldr="0" custT="1"/>
      <dgm:spPr/>
      <dgm:t>
        <a:bodyPr/>
        <a:lstStyle/>
        <a:p>
          <a:r>
            <a:rPr lang="fa-IR" sz="1800" b="1" smtClean="0">
              <a:solidFill>
                <a:srgbClr val="363F44"/>
              </a:solidFill>
              <a:latin typeface="Sahel" panose="020B0603030804020204" pitchFamily="34" charset="-78"/>
              <a:cs typeface="Sahel" panose="020B0603030804020204" pitchFamily="34" charset="-78"/>
            </a:rPr>
            <a:t>جنگ اعراب و اسرائیل</a:t>
          </a:r>
          <a:endParaRPr lang="en-US" sz="1800" b="1" dirty="0">
            <a:solidFill>
              <a:srgbClr val="363F44"/>
            </a:solidFill>
            <a:latin typeface="Sahel" panose="020B0603030804020204" pitchFamily="34" charset="-78"/>
            <a:cs typeface="Sahel" panose="020B0603030804020204" pitchFamily="34" charset="-78"/>
          </a:endParaRPr>
        </a:p>
      </dgm:t>
    </dgm:pt>
    <dgm:pt modelId="{DE507D7B-27AB-403B-9D24-8D52ACDB31FA}" type="parTrans" cxnId="{E4BA2633-F08F-4828-B7AE-A9BA0E95A0AC}">
      <dgm:prSet/>
      <dgm:spPr/>
      <dgm:t>
        <a:bodyPr/>
        <a:lstStyle/>
        <a:p>
          <a:endParaRPr lang="en-US" sz="2000" b="1">
            <a:solidFill>
              <a:srgbClr val="363F44"/>
            </a:solidFill>
            <a:latin typeface="Sahel" panose="020B0603030804020204" pitchFamily="34" charset="-78"/>
            <a:cs typeface="Sahel" panose="020B0603030804020204" pitchFamily="34" charset="-78"/>
          </a:endParaRPr>
        </a:p>
      </dgm:t>
    </dgm:pt>
    <dgm:pt modelId="{5B109DA9-338E-4AD4-B121-D7D5968B1A52}" type="sibTrans" cxnId="{E4BA2633-F08F-4828-B7AE-A9BA0E95A0AC}">
      <dgm:prSet/>
      <dgm:spPr/>
      <dgm:t>
        <a:bodyPr/>
        <a:lstStyle/>
        <a:p>
          <a:endParaRPr lang="en-US" sz="2000" b="1">
            <a:solidFill>
              <a:srgbClr val="363F44"/>
            </a:solidFill>
            <a:latin typeface="Sahel" panose="020B0603030804020204" pitchFamily="34" charset="-78"/>
            <a:cs typeface="Sahel" panose="020B0603030804020204" pitchFamily="34" charset="-78"/>
          </a:endParaRPr>
        </a:p>
      </dgm:t>
    </dgm:pt>
    <dgm:pt modelId="{600DA772-8473-4224-B138-2B96B9A081BB}">
      <dgm:prSet custT="1"/>
      <dgm:spPr/>
      <dgm:t>
        <a:bodyPr/>
        <a:lstStyle/>
        <a:p>
          <a:r>
            <a:rPr lang="fa-IR" sz="1800" b="1" smtClean="0">
              <a:solidFill>
                <a:srgbClr val="363F44"/>
              </a:solidFill>
              <a:latin typeface="Sahel" panose="020B0603030804020204" pitchFamily="34" charset="-78"/>
              <a:cs typeface="Sahel" panose="020B0603030804020204" pitchFamily="34" charset="-78"/>
            </a:rPr>
            <a:t>بحران دلار </a:t>
          </a:r>
          <a:endParaRPr lang="en-US" sz="1800" b="1" dirty="0">
            <a:solidFill>
              <a:srgbClr val="363F44"/>
            </a:solidFill>
            <a:latin typeface="Sahel" panose="020B0603030804020204" pitchFamily="34" charset="-78"/>
            <a:cs typeface="Sahel" panose="020B0603030804020204" pitchFamily="34" charset="-78"/>
          </a:endParaRPr>
        </a:p>
      </dgm:t>
    </dgm:pt>
    <dgm:pt modelId="{91DFFB2C-1865-439D-85A3-DD9332AC5C6B}" type="parTrans" cxnId="{C9FE814F-6BDA-4D60-AF63-F088E26349E3}">
      <dgm:prSet/>
      <dgm:spPr/>
      <dgm:t>
        <a:bodyPr/>
        <a:lstStyle/>
        <a:p>
          <a:endParaRPr lang="en-US" sz="2000" b="1">
            <a:solidFill>
              <a:srgbClr val="363F44"/>
            </a:solidFill>
            <a:latin typeface="Sahel" panose="020B0603030804020204" pitchFamily="34" charset="-78"/>
            <a:cs typeface="Sahel" panose="020B0603030804020204" pitchFamily="34" charset="-78"/>
          </a:endParaRPr>
        </a:p>
      </dgm:t>
    </dgm:pt>
    <dgm:pt modelId="{6FF2CADF-C47F-4D31-9E5A-9B45682AEC3E}" type="sibTrans" cxnId="{C9FE814F-6BDA-4D60-AF63-F088E26349E3}">
      <dgm:prSet/>
      <dgm:spPr/>
      <dgm:t>
        <a:bodyPr/>
        <a:lstStyle/>
        <a:p>
          <a:endParaRPr lang="en-US" sz="2000" b="1">
            <a:solidFill>
              <a:srgbClr val="363F44"/>
            </a:solidFill>
            <a:latin typeface="Sahel" panose="020B0603030804020204" pitchFamily="34" charset="-78"/>
            <a:cs typeface="Sahel" panose="020B0603030804020204" pitchFamily="34" charset="-78"/>
          </a:endParaRPr>
        </a:p>
      </dgm:t>
    </dgm:pt>
    <dgm:pt modelId="{F4F5BBD5-2EE0-4BE2-AEF2-9BF7A604CDD7}" type="pres">
      <dgm:prSet presAssocID="{57A56BC2-BEC4-44AE-9923-32990C6D452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E0717ED-BE7C-4A24-9B24-9CA26324A192}" type="pres">
      <dgm:prSet presAssocID="{600DA772-8473-4224-B138-2B96B9A081BB}" presName="Accent4" presStyleCnt="0"/>
      <dgm:spPr/>
      <dgm:t>
        <a:bodyPr/>
        <a:lstStyle/>
        <a:p>
          <a:endParaRPr lang="en-US"/>
        </a:p>
      </dgm:t>
    </dgm:pt>
    <dgm:pt modelId="{E1CE7F8B-AEDE-4B3A-833C-8BE319A607C7}" type="pres">
      <dgm:prSet presAssocID="{600DA772-8473-4224-B138-2B96B9A081BB}" presName="Accent" presStyleLbl="node1" presStyleIdx="0" presStyleCnt="4"/>
      <dgm:spPr/>
      <dgm:t>
        <a:bodyPr/>
        <a:lstStyle/>
        <a:p>
          <a:endParaRPr lang="en-US"/>
        </a:p>
      </dgm:t>
    </dgm:pt>
    <dgm:pt modelId="{2038627C-A8A9-4060-B90C-6C0D45C509F0}" type="pres">
      <dgm:prSet presAssocID="{600DA772-8473-4224-B138-2B96B9A081BB}" presName="ParentBackground4" presStyleCnt="0"/>
      <dgm:spPr/>
      <dgm:t>
        <a:bodyPr/>
        <a:lstStyle/>
        <a:p>
          <a:endParaRPr lang="en-US"/>
        </a:p>
      </dgm:t>
    </dgm:pt>
    <dgm:pt modelId="{C933CB18-332C-481D-A03A-9A342D110FE1}" type="pres">
      <dgm:prSet presAssocID="{600DA772-8473-4224-B138-2B96B9A081BB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47F0B69B-B8D9-42DD-9AC3-3113C107A1E9}" type="pres">
      <dgm:prSet presAssocID="{600DA772-8473-4224-B138-2B96B9A081B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32E6A-D210-4894-BD34-73356E5714BB}" type="pres">
      <dgm:prSet presAssocID="{B312F6DA-8A93-4F61-9B99-EB401DD41AB0}" presName="Accent3" presStyleCnt="0"/>
      <dgm:spPr/>
      <dgm:t>
        <a:bodyPr/>
        <a:lstStyle/>
        <a:p>
          <a:endParaRPr lang="en-US"/>
        </a:p>
      </dgm:t>
    </dgm:pt>
    <dgm:pt modelId="{CA458DDA-94A9-4574-8980-EB108D0D99AC}" type="pres">
      <dgm:prSet presAssocID="{B312F6DA-8A93-4F61-9B99-EB401DD41AB0}" presName="Accent" presStyleLbl="node1" presStyleIdx="1" presStyleCnt="4"/>
      <dgm:spPr/>
      <dgm:t>
        <a:bodyPr/>
        <a:lstStyle/>
        <a:p>
          <a:endParaRPr lang="en-US"/>
        </a:p>
      </dgm:t>
    </dgm:pt>
    <dgm:pt modelId="{E97CD7CA-2156-42BD-A236-E4023FB7E3F4}" type="pres">
      <dgm:prSet presAssocID="{B312F6DA-8A93-4F61-9B99-EB401DD41AB0}" presName="ParentBackground3" presStyleCnt="0"/>
      <dgm:spPr/>
      <dgm:t>
        <a:bodyPr/>
        <a:lstStyle/>
        <a:p>
          <a:endParaRPr lang="en-US"/>
        </a:p>
      </dgm:t>
    </dgm:pt>
    <dgm:pt modelId="{B3AC53C7-6A88-4C13-8B81-49D6595C04E0}" type="pres">
      <dgm:prSet presAssocID="{B312F6DA-8A93-4F61-9B99-EB401DD41AB0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12BC066D-2D54-465E-862B-E0502A6D3BBC}" type="pres">
      <dgm:prSet presAssocID="{B312F6DA-8A93-4F61-9B99-EB401DD41AB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E62AB-CAA7-4E12-8D84-BF58650E14B6}" type="pres">
      <dgm:prSet presAssocID="{1B2E3021-318F-4F8F-B0D1-D1F8E334C789}" presName="Accent2" presStyleCnt="0"/>
      <dgm:spPr/>
      <dgm:t>
        <a:bodyPr/>
        <a:lstStyle/>
        <a:p>
          <a:endParaRPr lang="en-US"/>
        </a:p>
      </dgm:t>
    </dgm:pt>
    <dgm:pt modelId="{90A73049-A8A7-48F3-B0FC-A14FA70D484B}" type="pres">
      <dgm:prSet presAssocID="{1B2E3021-318F-4F8F-B0D1-D1F8E334C789}" presName="Accent" presStyleLbl="node1" presStyleIdx="2" presStyleCnt="4"/>
      <dgm:spPr/>
      <dgm:t>
        <a:bodyPr/>
        <a:lstStyle/>
        <a:p>
          <a:endParaRPr lang="en-US"/>
        </a:p>
      </dgm:t>
    </dgm:pt>
    <dgm:pt modelId="{2A1C8273-EE4C-4EB5-B547-E8D6CB0E14CD}" type="pres">
      <dgm:prSet presAssocID="{1B2E3021-318F-4F8F-B0D1-D1F8E334C789}" presName="ParentBackground2" presStyleCnt="0"/>
      <dgm:spPr/>
      <dgm:t>
        <a:bodyPr/>
        <a:lstStyle/>
        <a:p>
          <a:endParaRPr lang="en-US"/>
        </a:p>
      </dgm:t>
    </dgm:pt>
    <dgm:pt modelId="{E6C77907-D202-4101-86BB-AED76F93BC60}" type="pres">
      <dgm:prSet presAssocID="{1B2E3021-318F-4F8F-B0D1-D1F8E334C789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BB1CBBC9-7925-423A-94EE-7ED8D7C911AC}" type="pres">
      <dgm:prSet presAssocID="{1B2E3021-318F-4F8F-B0D1-D1F8E334C78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9E30C-FA37-452F-8466-5B872F880771}" type="pres">
      <dgm:prSet presAssocID="{61400DD6-C7F1-43EA-AC50-5A64129B4DE6}" presName="Accent1" presStyleCnt="0"/>
      <dgm:spPr/>
      <dgm:t>
        <a:bodyPr/>
        <a:lstStyle/>
        <a:p>
          <a:endParaRPr lang="en-US"/>
        </a:p>
      </dgm:t>
    </dgm:pt>
    <dgm:pt modelId="{BAB0B9F0-7AAE-47B1-933E-BD1176465F12}" type="pres">
      <dgm:prSet presAssocID="{61400DD6-C7F1-43EA-AC50-5A64129B4DE6}" presName="Accent" presStyleLbl="node1" presStyleIdx="3" presStyleCnt="4"/>
      <dgm:spPr/>
      <dgm:t>
        <a:bodyPr/>
        <a:lstStyle/>
        <a:p>
          <a:endParaRPr lang="en-US"/>
        </a:p>
      </dgm:t>
    </dgm:pt>
    <dgm:pt modelId="{F73409A7-5BE6-47E7-8B20-8609120CB335}" type="pres">
      <dgm:prSet presAssocID="{61400DD6-C7F1-43EA-AC50-5A64129B4DE6}" presName="ParentBackground1" presStyleCnt="0"/>
      <dgm:spPr/>
      <dgm:t>
        <a:bodyPr/>
        <a:lstStyle/>
        <a:p>
          <a:endParaRPr lang="en-US"/>
        </a:p>
      </dgm:t>
    </dgm:pt>
    <dgm:pt modelId="{E9FD495D-652E-45B5-A039-EDC345C28C26}" type="pres">
      <dgm:prSet presAssocID="{61400DD6-C7F1-43EA-AC50-5A64129B4DE6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0937C535-346E-435C-8D94-764A37A84636}" type="pres">
      <dgm:prSet presAssocID="{61400DD6-C7F1-43EA-AC50-5A64129B4DE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590F4C-DF69-42BA-9AA9-DCDB0D9E0430}" type="presOf" srcId="{600DA772-8473-4224-B138-2B96B9A081BB}" destId="{47F0B69B-B8D9-42DD-9AC3-3113C107A1E9}" srcOrd="1" destOrd="0" presId="urn:microsoft.com/office/officeart/2011/layout/CircleProcess"/>
    <dgm:cxn modelId="{184EFF06-E211-471A-835F-77245E6CDD2D}" type="presOf" srcId="{B312F6DA-8A93-4F61-9B99-EB401DD41AB0}" destId="{12BC066D-2D54-465E-862B-E0502A6D3BBC}" srcOrd="1" destOrd="0" presId="urn:microsoft.com/office/officeart/2011/layout/CircleProcess"/>
    <dgm:cxn modelId="{C9FE814F-6BDA-4D60-AF63-F088E26349E3}" srcId="{57A56BC2-BEC4-44AE-9923-32990C6D4521}" destId="{600DA772-8473-4224-B138-2B96B9A081BB}" srcOrd="3" destOrd="0" parTransId="{91DFFB2C-1865-439D-85A3-DD9332AC5C6B}" sibTransId="{6FF2CADF-C47F-4D31-9E5A-9B45682AEC3E}"/>
    <dgm:cxn modelId="{E0367737-3E3F-4FFB-AC96-527C8588CBC3}" type="presOf" srcId="{1B2E3021-318F-4F8F-B0D1-D1F8E334C789}" destId="{E6C77907-D202-4101-86BB-AED76F93BC60}" srcOrd="0" destOrd="0" presId="urn:microsoft.com/office/officeart/2011/layout/CircleProcess"/>
    <dgm:cxn modelId="{9F9EC78C-23EE-4CAE-B7B3-9A396C5FA43C}" type="presOf" srcId="{1B2E3021-318F-4F8F-B0D1-D1F8E334C789}" destId="{BB1CBBC9-7925-423A-94EE-7ED8D7C911AC}" srcOrd="1" destOrd="0" presId="urn:microsoft.com/office/officeart/2011/layout/CircleProcess"/>
    <dgm:cxn modelId="{F15FB313-6F7B-4CA6-A17A-E6F8596B0DA8}" type="presOf" srcId="{61400DD6-C7F1-43EA-AC50-5A64129B4DE6}" destId="{0937C535-346E-435C-8D94-764A37A84636}" srcOrd="1" destOrd="0" presId="urn:microsoft.com/office/officeart/2011/layout/CircleProcess"/>
    <dgm:cxn modelId="{B32EA2F5-E385-441E-8F39-BD0DF87EE9AF}" srcId="{57A56BC2-BEC4-44AE-9923-32990C6D4521}" destId="{61400DD6-C7F1-43EA-AC50-5A64129B4DE6}" srcOrd="0" destOrd="0" parTransId="{EB2A11D6-72F5-4BE3-BB71-4C4D7271CC8D}" sibTransId="{4ED384B2-F8C0-42C0-AA55-7B029F9BFEFE}"/>
    <dgm:cxn modelId="{D847F764-B0AB-4C81-99B1-F6884B770545}" type="presOf" srcId="{600DA772-8473-4224-B138-2B96B9A081BB}" destId="{C933CB18-332C-481D-A03A-9A342D110FE1}" srcOrd="0" destOrd="0" presId="urn:microsoft.com/office/officeart/2011/layout/CircleProcess"/>
    <dgm:cxn modelId="{E4BA2633-F08F-4828-B7AE-A9BA0E95A0AC}" srcId="{57A56BC2-BEC4-44AE-9923-32990C6D4521}" destId="{B312F6DA-8A93-4F61-9B99-EB401DD41AB0}" srcOrd="2" destOrd="0" parTransId="{DE507D7B-27AB-403B-9D24-8D52ACDB31FA}" sibTransId="{5B109DA9-338E-4AD4-B121-D7D5968B1A52}"/>
    <dgm:cxn modelId="{5E604E75-99EF-49C9-A494-92A26FBF67A8}" type="presOf" srcId="{61400DD6-C7F1-43EA-AC50-5A64129B4DE6}" destId="{E9FD495D-652E-45B5-A039-EDC345C28C26}" srcOrd="0" destOrd="0" presId="urn:microsoft.com/office/officeart/2011/layout/CircleProcess"/>
    <dgm:cxn modelId="{E04DB697-D995-45A0-BF48-811E26E91B15}" srcId="{57A56BC2-BEC4-44AE-9923-32990C6D4521}" destId="{1B2E3021-318F-4F8F-B0D1-D1F8E334C789}" srcOrd="1" destOrd="0" parTransId="{D82CFBD3-1096-447E-A63E-455534E2C6F8}" sibTransId="{00722FEA-ACAA-4C7A-9B6A-8B95D10F61AE}"/>
    <dgm:cxn modelId="{685A96F6-1547-48FC-9FAD-02FFF68874CC}" type="presOf" srcId="{57A56BC2-BEC4-44AE-9923-32990C6D4521}" destId="{F4F5BBD5-2EE0-4BE2-AEF2-9BF7A604CDD7}" srcOrd="0" destOrd="0" presId="urn:microsoft.com/office/officeart/2011/layout/CircleProcess"/>
    <dgm:cxn modelId="{9F953F40-CD36-4C22-8523-1D4DA4D58044}" type="presOf" srcId="{B312F6DA-8A93-4F61-9B99-EB401DD41AB0}" destId="{B3AC53C7-6A88-4C13-8B81-49D6595C04E0}" srcOrd="0" destOrd="0" presId="urn:microsoft.com/office/officeart/2011/layout/CircleProcess"/>
    <dgm:cxn modelId="{C781330A-9121-4908-A88C-A6CA64998160}" type="presParOf" srcId="{F4F5BBD5-2EE0-4BE2-AEF2-9BF7A604CDD7}" destId="{AE0717ED-BE7C-4A24-9B24-9CA26324A192}" srcOrd="0" destOrd="0" presId="urn:microsoft.com/office/officeart/2011/layout/CircleProcess"/>
    <dgm:cxn modelId="{49FEB79C-F5E4-424D-8C48-8ED5BEF6EA86}" type="presParOf" srcId="{AE0717ED-BE7C-4A24-9B24-9CA26324A192}" destId="{E1CE7F8B-AEDE-4B3A-833C-8BE319A607C7}" srcOrd="0" destOrd="0" presId="urn:microsoft.com/office/officeart/2011/layout/CircleProcess"/>
    <dgm:cxn modelId="{C74684A6-6683-485C-B8A1-54DB7BB79414}" type="presParOf" srcId="{F4F5BBD5-2EE0-4BE2-AEF2-9BF7A604CDD7}" destId="{2038627C-A8A9-4060-B90C-6C0D45C509F0}" srcOrd="1" destOrd="0" presId="urn:microsoft.com/office/officeart/2011/layout/CircleProcess"/>
    <dgm:cxn modelId="{FE35F9C6-B0C4-498F-B952-8E5D2E74A01D}" type="presParOf" srcId="{2038627C-A8A9-4060-B90C-6C0D45C509F0}" destId="{C933CB18-332C-481D-A03A-9A342D110FE1}" srcOrd="0" destOrd="0" presId="urn:microsoft.com/office/officeart/2011/layout/CircleProcess"/>
    <dgm:cxn modelId="{A721C847-6AF9-4D6C-AC2C-439AA321DE38}" type="presParOf" srcId="{F4F5BBD5-2EE0-4BE2-AEF2-9BF7A604CDD7}" destId="{47F0B69B-B8D9-42DD-9AC3-3113C107A1E9}" srcOrd="2" destOrd="0" presId="urn:microsoft.com/office/officeart/2011/layout/CircleProcess"/>
    <dgm:cxn modelId="{42E6FAC0-9B21-4C77-BAD1-B355C3FE3417}" type="presParOf" srcId="{F4F5BBD5-2EE0-4BE2-AEF2-9BF7A604CDD7}" destId="{1BF32E6A-D210-4894-BD34-73356E5714BB}" srcOrd="3" destOrd="0" presId="urn:microsoft.com/office/officeart/2011/layout/CircleProcess"/>
    <dgm:cxn modelId="{FB7693DA-A31F-4DFE-B523-6536924C3433}" type="presParOf" srcId="{1BF32E6A-D210-4894-BD34-73356E5714BB}" destId="{CA458DDA-94A9-4574-8980-EB108D0D99AC}" srcOrd="0" destOrd="0" presId="urn:microsoft.com/office/officeart/2011/layout/CircleProcess"/>
    <dgm:cxn modelId="{5871024C-B48E-4F6E-933B-73DBFB1A1C89}" type="presParOf" srcId="{F4F5BBD5-2EE0-4BE2-AEF2-9BF7A604CDD7}" destId="{E97CD7CA-2156-42BD-A236-E4023FB7E3F4}" srcOrd="4" destOrd="0" presId="urn:microsoft.com/office/officeart/2011/layout/CircleProcess"/>
    <dgm:cxn modelId="{8052EF12-4678-4588-AC7A-72507D2F0171}" type="presParOf" srcId="{E97CD7CA-2156-42BD-A236-E4023FB7E3F4}" destId="{B3AC53C7-6A88-4C13-8B81-49D6595C04E0}" srcOrd="0" destOrd="0" presId="urn:microsoft.com/office/officeart/2011/layout/CircleProcess"/>
    <dgm:cxn modelId="{3A3013BE-FE58-4D14-ABD4-58BB68AAE864}" type="presParOf" srcId="{F4F5BBD5-2EE0-4BE2-AEF2-9BF7A604CDD7}" destId="{12BC066D-2D54-465E-862B-E0502A6D3BBC}" srcOrd="5" destOrd="0" presId="urn:microsoft.com/office/officeart/2011/layout/CircleProcess"/>
    <dgm:cxn modelId="{0EAFE233-266A-472C-A4B3-18899961089C}" type="presParOf" srcId="{F4F5BBD5-2EE0-4BE2-AEF2-9BF7A604CDD7}" destId="{CC9E62AB-CAA7-4E12-8D84-BF58650E14B6}" srcOrd="6" destOrd="0" presId="urn:microsoft.com/office/officeart/2011/layout/CircleProcess"/>
    <dgm:cxn modelId="{ACFFCA79-25E5-470F-A42B-42DC70020007}" type="presParOf" srcId="{CC9E62AB-CAA7-4E12-8D84-BF58650E14B6}" destId="{90A73049-A8A7-48F3-B0FC-A14FA70D484B}" srcOrd="0" destOrd="0" presId="urn:microsoft.com/office/officeart/2011/layout/CircleProcess"/>
    <dgm:cxn modelId="{A2606520-CC68-4636-B855-E2E59EC65D52}" type="presParOf" srcId="{F4F5BBD5-2EE0-4BE2-AEF2-9BF7A604CDD7}" destId="{2A1C8273-EE4C-4EB5-B547-E8D6CB0E14CD}" srcOrd="7" destOrd="0" presId="urn:microsoft.com/office/officeart/2011/layout/CircleProcess"/>
    <dgm:cxn modelId="{91FA2992-CA75-40C0-9417-9280A2F69AAB}" type="presParOf" srcId="{2A1C8273-EE4C-4EB5-B547-E8D6CB0E14CD}" destId="{E6C77907-D202-4101-86BB-AED76F93BC60}" srcOrd="0" destOrd="0" presId="urn:microsoft.com/office/officeart/2011/layout/CircleProcess"/>
    <dgm:cxn modelId="{F4342D80-3D42-46FA-ADAD-CEBB9AEE3D64}" type="presParOf" srcId="{F4F5BBD5-2EE0-4BE2-AEF2-9BF7A604CDD7}" destId="{BB1CBBC9-7925-423A-94EE-7ED8D7C911AC}" srcOrd="8" destOrd="0" presId="urn:microsoft.com/office/officeart/2011/layout/CircleProcess"/>
    <dgm:cxn modelId="{195BB3BA-3F84-46CF-B530-FB4A6D35528D}" type="presParOf" srcId="{F4F5BBD5-2EE0-4BE2-AEF2-9BF7A604CDD7}" destId="{2049E30C-FA37-452F-8466-5B872F880771}" srcOrd="9" destOrd="0" presId="urn:microsoft.com/office/officeart/2011/layout/CircleProcess"/>
    <dgm:cxn modelId="{95A21481-5DA0-467B-8EF8-D8CD548CA7F9}" type="presParOf" srcId="{2049E30C-FA37-452F-8466-5B872F880771}" destId="{BAB0B9F0-7AAE-47B1-933E-BD1176465F12}" srcOrd="0" destOrd="0" presId="urn:microsoft.com/office/officeart/2011/layout/CircleProcess"/>
    <dgm:cxn modelId="{01B681B7-279E-4B4B-AB42-4AB6CA8A435C}" type="presParOf" srcId="{F4F5BBD5-2EE0-4BE2-AEF2-9BF7A604CDD7}" destId="{F73409A7-5BE6-47E7-8B20-8609120CB335}" srcOrd="10" destOrd="0" presId="urn:microsoft.com/office/officeart/2011/layout/CircleProcess"/>
    <dgm:cxn modelId="{1F9FAC3B-36FC-461F-B418-6DA0360BAC11}" type="presParOf" srcId="{F73409A7-5BE6-47E7-8B20-8609120CB335}" destId="{E9FD495D-652E-45B5-A039-EDC345C28C26}" srcOrd="0" destOrd="0" presId="urn:microsoft.com/office/officeart/2011/layout/CircleProcess"/>
    <dgm:cxn modelId="{F8D84776-DD1E-4D2E-B46A-F0CB8269AD58}" type="presParOf" srcId="{F4F5BBD5-2EE0-4BE2-AEF2-9BF7A604CDD7}" destId="{0937C535-346E-435C-8D94-764A37A84636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7F8B-AEDE-4B3A-833C-8BE319A607C7}">
      <dsp:nvSpPr>
        <dsp:cNvPr id="0" name=""/>
        <dsp:cNvSpPr/>
      </dsp:nvSpPr>
      <dsp:spPr>
        <a:xfrm>
          <a:off x="6634042" y="1360211"/>
          <a:ext cx="1985422" cy="19855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3CB18-332C-481D-A03A-9A342D110FE1}">
      <dsp:nvSpPr>
        <dsp:cNvPr id="0" name=""/>
        <dsp:cNvSpPr/>
      </dsp:nvSpPr>
      <dsp:spPr>
        <a:xfrm>
          <a:off x="6700450" y="1426406"/>
          <a:ext cx="1853458" cy="18531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solidFill>
                <a:srgbClr val="363F44"/>
              </a:solidFill>
              <a:latin typeface="Sahel" panose="020B0603030804020204" pitchFamily="34" charset="-78"/>
              <a:cs typeface="Sahel" panose="020B0603030804020204" pitchFamily="34" charset="-78"/>
            </a:rPr>
            <a:t>بحران دلار </a:t>
          </a:r>
          <a:endParaRPr lang="en-US" sz="1800" b="1" kern="1200" dirty="0">
            <a:solidFill>
              <a:srgbClr val="363F44"/>
            </a:solidFill>
            <a:latin typeface="Sahel" panose="020B0603030804020204" pitchFamily="34" charset="-78"/>
            <a:cs typeface="Sahel" panose="020B0603030804020204" pitchFamily="34" charset="-78"/>
          </a:endParaRPr>
        </a:p>
      </dsp:txBody>
      <dsp:txXfrm>
        <a:off x="6965230" y="1691189"/>
        <a:ext cx="1323898" cy="1323566"/>
      </dsp:txXfrm>
    </dsp:sp>
    <dsp:sp modelId="{CA458DDA-94A9-4574-8980-EB108D0D99AC}">
      <dsp:nvSpPr>
        <dsp:cNvPr id="0" name=""/>
        <dsp:cNvSpPr/>
      </dsp:nvSpPr>
      <dsp:spPr>
        <a:xfrm rot="2700000">
          <a:off x="4573682" y="1360071"/>
          <a:ext cx="1985455" cy="1985455"/>
        </a:xfrm>
        <a:prstGeom prst="teardrop">
          <a:avLst>
            <a:gd name="adj" fmla="val 100000"/>
          </a:avLst>
        </a:prstGeom>
        <a:solidFill>
          <a:schemeClr val="accent2">
            <a:hueOff val="488495"/>
            <a:satOff val="27901"/>
            <a:lumOff val="195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C53C7-6A88-4C13-8B81-49D6595C04E0}">
      <dsp:nvSpPr>
        <dsp:cNvPr id="0" name=""/>
        <dsp:cNvSpPr/>
      </dsp:nvSpPr>
      <dsp:spPr>
        <a:xfrm>
          <a:off x="4648620" y="1426406"/>
          <a:ext cx="1853458" cy="18531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488495"/>
              <a:satOff val="27901"/>
              <a:lumOff val="1954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solidFill>
                <a:srgbClr val="363F44"/>
              </a:solidFill>
              <a:latin typeface="Sahel" panose="020B0603030804020204" pitchFamily="34" charset="-78"/>
              <a:cs typeface="Sahel" panose="020B0603030804020204" pitchFamily="34" charset="-78"/>
            </a:rPr>
            <a:t>جنگ اعراب و اسرائیل</a:t>
          </a:r>
          <a:endParaRPr lang="en-US" sz="1800" b="1" kern="1200" dirty="0">
            <a:solidFill>
              <a:srgbClr val="363F44"/>
            </a:solidFill>
            <a:latin typeface="Sahel" panose="020B0603030804020204" pitchFamily="34" charset="-78"/>
            <a:cs typeface="Sahel" panose="020B0603030804020204" pitchFamily="34" charset="-78"/>
          </a:endParaRPr>
        </a:p>
      </dsp:txBody>
      <dsp:txXfrm>
        <a:off x="4913400" y="1691189"/>
        <a:ext cx="1323898" cy="1323566"/>
      </dsp:txXfrm>
    </dsp:sp>
    <dsp:sp modelId="{90A73049-A8A7-48F3-B0FC-A14FA70D484B}">
      <dsp:nvSpPr>
        <dsp:cNvPr id="0" name=""/>
        <dsp:cNvSpPr/>
      </dsp:nvSpPr>
      <dsp:spPr>
        <a:xfrm rot="2700000">
          <a:off x="2530366" y="1360071"/>
          <a:ext cx="1985455" cy="1985455"/>
        </a:xfrm>
        <a:prstGeom prst="teardrop">
          <a:avLst>
            <a:gd name="adj" fmla="val 100000"/>
          </a:avLst>
        </a:prstGeom>
        <a:solidFill>
          <a:schemeClr val="accent2">
            <a:hueOff val="976989"/>
            <a:satOff val="55802"/>
            <a:lumOff val="390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77907-D202-4101-86BB-AED76F93BC60}">
      <dsp:nvSpPr>
        <dsp:cNvPr id="0" name=""/>
        <dsp:cNvSpPr/>
      </dsp:nvSpPr>
      <dsp:spPr>
        <a:xfrm>
          <a:off x="2596790" y="1426406"/>
          <a:ext cx="1853458" cy="18531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976989"/>
              <a:satOff val="55802"/>
              <a:lumOff val="3908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363F44"/>
              </a:solidFill>
              <a:latin typeface="Sahel" panose="020B0603030804020204" pitchFamily="34" charset="-78"/>
              <a:cs typeface="Sahel" panose="020B0603030804020204" pitchFamily="34" charset="-78"/>
            </a:rPr>
            <a:t>تصمیم اوپک برای فروش نفت با ارز جایگزین</a:t>
          </a:r>
          <a:endParaRPr lang="en-US" sz="1800" b="1" kern="1200" dirty="0">
            <a:solidFill>
              <a:srgbClr val="363F44"/>
            </a:solidFill>
            <a:latin typeface="Sahel" panose="020B0603030804020204" pitchFamily="34" charset="-78"/>
            <a:cs typeface="Sahel" panose="020B0603030804020204" pitchFamily="34" charset="-78"/>
          </a:endParaRPr>
        </a:p>
      </dsp:txBody>
      <dsp:txXfrm>
        <a:off x="2861569" y="1691189"/>
        <a:ext cx="1323898" cy="1323566"/>
      </dsp:txXfrm>
    </dsp:sp>
    <dsp:sp modelId="{BAB0B9F0-7AAE-47B1-933E-BD1176465F12}">
      <dsp:nvSpPr>
        <dsp:cNvPr id="0" name=""/>
        <dsp:cNvSpPr/>
      </dsp:nvSpPr>
      <dsp:spPr>
        <a:xfrm rot="2700000">
          <a:off x="478535" y="1360071"/>
          <a:ext cx="1985455" cy="1985455"/>
        </a:xfrm>
        <a:prstGeom prst="teardrop">
          <a:avLst>
            <a:gd name="adj" fmla="val 100000"/>
          </a:avLst>
        </a:prstGeom>
        <a:solidFill>
          <a:schemeClr val="accent2">
            <a:hueOff val="1465484"/>
            <a:satOff val="83703"/>
            <a:lumOff val="5862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D495D-652E-45B5-A039-EDC345C28C26}">
      <dsp:nvSpPr>
        <dsp:cNvPr id="0" name=""/>
        <dsp:cNvSpPr/>
      </dsp:nvSpPr>
      <dsp:spPr>
        <a:xfrm>
          <a:off x="544959" y="1426406"/>
          <a:ext cx="1853458" cy="18531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1465484"/>
              <a:satOff val="83703"/>
              <a:lumOff val="5862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solidFill>
                <a:srgbClr val="363F44"/>
              </a:solidFill>
              <a:latin typeface="Sahel" panose="020B0603030804020204" pitchFamily="34" charset="-78"/>
              <a:cs typeface="Sahel" panose="020B0603030804020204" pitchFamily="34" charset="-78"/>
            </a:rPr>
            <a:t>آگاهی کشورها از چاپ دلار بدون پشتوانه طلا</a:t>
          </a:r>
          <a:endParaRPr lang="en-US" sz="1800" b="1" kern="1200" dirty="0">
            <a:solidFill>
              <a:srgbClr val="363F44"/>
            </a:solidFill>
            <a:latin typeface="Sahel" panose="020B0603030804020204" pitchFamily="34" charset="-78"/>
            <a:cs typeface="Sahel" panose="020B0603030804020204" pitchFamily="34" charset="-78"/>
          </a:endParaRPr>
        </a:p>
      </dsp:txBody>
      <dsp:txXfrm>
        <a:off x="809739" y="1691189"/>
        <a:ext cx="1323898" cy="1323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090D2-F8F2-438A-818A-272786CE768D}" type="datetimeFigureOut">
              <a:rPr lang="zh-CN" altLang="en-US" smtClean="0"/>
              <a:t>2026/2/22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75FE0-941C-453E-93C6-87FE0B5FD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26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室内&#10;&#10;描述已自动生成">
            <a:extLst>
              <a:ext uri="{FF2B5EF4-FFF2-40B4-BE49-F238E27FC236}">
                <a16:creationId xmlns:a16="http://schemas.microsoft.com/office/drawing/2014/main" id="{C195DAEB-B58F-4FC8-9DCD-3AE8FFBA5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r="19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页脚占位符 3">
            <a:extLst>
              <a:ext uri="{FF2B5EF4-FFF2-40B4-BE49-F238E27FC236}">
                <a16:creationId xmlns:a16="http://schemas.microsoft.com/office/drawing/2014/main" id="{0CC6C23D-2303-D4D4-92A4-2659D6678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1" y="6290126"/>
            <a:ext cx="10155689" cy="36512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/>
          <a:lstStyle>
            <a:lvl1pPr algn="ctr" rtl="1">
              <a:defRPr>
                <a:latin typeface="Sahel Black" panose="020B0603030804020204" pitchFamily="34" charset="-78"/>
                <a:cs typeface="Sahel Black" panose="020B0603030804020204" pitchFamily="34" charset="-78"/>
              </a:defRPr>
            </a:lvl1pPr>
          </a:lstStyle>
          <a:p>
            <a:endParaRPr lang="zh-CN" altLang="en-US" dirty="0"/>
          </a:p>
        </p:txBody>
      </p:sp>
      <p:sp>
        <p:nvSpPr>
          <p:cNvPr id="3" name="灯片编号占位符 4">
            <a:extLst>
              <a:ext uri="{FF2B5EF4-FFF2-40B4-BE49-F238E27FC236}">
                <a16:creationId xmlns:a16="http://schemas.microsoft.com/office/drawing/2014/main" id="{90409A97-4685-D751-A4BA-1FA4DB79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2310" y="6290127"/>
            <a:ext cx="772204" cy="36512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/>
          <a:lstStyle>
            <a:lvl1pPr algn="ctr">
              <a:defRPr>
                <a:latin typeface="Sahel Black" panose="020B0603030804020204" pitchFamily="34" charset="-78"/>
                <a:cs typeface="Sahel Black" panose="020B0603030804020204" pitchFamily="34" charset="-78"/>
              </a:defRPr>
            </a:lvl1pPr>
          </a:lstStyle>
          <a:p>
            <a:fld id="{0829FB0F-0949-46CD-904B-72CEF5CDB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7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30CD29-B372-4AF6-874B-545AADEA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1" y="6290126"/>
            <a:ext cx="10155689" cy="36512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/>
          <a:lstStyle>
            <a:lvl1pPr algn="ctr" rtl="1">
              <a:defRPr>
                <a:latin typeface="Sahel Black" panose="020B0603030804020204" pitchFamily="34" charset="-78"/>
                <a:cs typeface="Sahel Black" panose="020B0603030804020204" pitchFamily="34" charset="-78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9CCB56-D949-4EEE-8243-9ABBE3CA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2310" y="6290127"/>
            <a:ext cx="772204" cy="36512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>
                <a:latin typeface="Sahel Black" panose="020B0603030804020204" pitchFamily="34" charset="-78"/>
                <a:cs typeface="Sahel Black" panose="020B0603030804020204" pitchFamily="34" charset="-78"/>
              </a:defRPr>
            </a:lvl1pPr>
          </a:lstStyle>
          <a:p>
            <a:fld id="{0829FB0F-0949-46CD-904B-72CEF5CDB03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Google Shape;40;p5">
            <a:extLst>
              <a:ext uri="{FF2B5EF4-FFF2-40B4-BE49-F238E27FC236}">
                <a16:creationId xmlns:a16="http://schemas.microsoft.com/office/drawing/2014/main" id="{70BDC897-0C22-F841-30CB-8D97A74D09B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12310" y="643081"/>
            <a:ext cx="11167380" cy="73659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2400"/>
              <a:buNone/>
              <a:defRPr sz="3733" baseline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fa-IR" dirty="0"/>
              <a:t>عنوان را بنویسید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383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472732-66FF-3EB2-BB47-D7083A1FC5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43E16-0560-1837-8F4D-EE7E3741E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29FB0F-0949-46CD-904B-72CEF5CDB03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504B4A-2D65-A12F-4EB1-E5C84424147E}"/>
              </a:ext>
            </a:extLst>
          </p:cNvPr>
          <p:cNvSpPr/>
          <p:nvPr userDrawn="1"/>
        </p:nvSpPr>
        <p:spPr>
          <a:xfrm>
            <a:off x="726044" y="2782453"/>
            <a:ext cx="951345" cy="853375"/>
          </a:xfrm>
          <a:prstGeom prst="rect">
            <a:avLst/>
          </a:prstGeom>
          <a:solidFill>
            <a:srgbClr val="363F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6D6C2A-6B8B-D72E-98D0-2C938C75836A}"/>
              </a:ext>
            </a:extLst>
          </p:cNvPr>
          <p:cNvSpPr/>
          <p:nvPr userDrawn="1"/>
        </p:nvSpPr>
        <p:spPr>
          <a:xfrm>
            <a:off x="2456873" y="3893376"/>
            <a:ext cx="951345" cy="646546"/>
          </a:xfrm>
          <a:prstGeom prst="rect">
            <a:avLst/>
          </a:prstGeom>
          <a:solidFill>
            <a:srgbClr val="363F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7C2217-6425-B8CC-9972-B5AF4F5D07E5}"/>
              </a:ext>
            </a:extLst>
          </p:cNvPr>
          <p:cNvSpPr/>
          <p:nvPr userDrawn="1"/>
        </p:nvSpPr>
        <p:spPr>
          <a:xfrm>
            <a:off x="1872343" y="1901695"/>
            <a:ext cx="1045028" cy="880758"/>
          </a:xfrm>
          <a:prstGeom prst="rect">
            <a:avLst/>
          </a:prstGeom>
          <a:gradFill flip="none" rotWithShape="1">
            <a:gsLst>
              <a:gs pos="0">
                <a:srgbClr val="32393F"/>
              </a:gs>
              <a:gs pos="100000">
                <a:srgbClr val="363D4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F4634D66-EAD1-2C75-D8EB-88C892B42F1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12310" y="643081"/>
            <a:ext cx="11167380" cy="73659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2400"/>
              <a:buNone/>
              <a:defRPr sz="3733" baseline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fa-IR" dirty="0"/>
              <a:t>عنوان را بنویسید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31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472732-66FF-3EB2-BB47-D7083A1FC5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43E16-0560-1837-8F4D-EE7E3741E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29FB0F-0949-46CD-904B-72CEF5CDB03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504B4A-2D65-A12F-4EB1-E5C84424147E}"/>
              </a:ext>
            </a:extLst>
          </p:cNvPr>
          <p:cNvSpPr/>
          <p:nvPr userDrawn="1"/>
        </p:nvSpPr>
        <p:spPr>
          <a:xfrm>
            <a:off x="726044" y="2782453"/>
            <a:ext cx="951345" cy="853375"/>
          </a:xfrm>
          <a:prstGeom prst="rect">
            <a:avLst/>
          </a:prstGeom>
          <a:solidFill>
            <a:srgbClr val="363F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6D6C2A-6B8B-D72E-98D0-2C938C75836A}"/>
              </a:ext>
            </a:extLst>
          </p:cNvPr>
          <p:cNvSpPr/>
          <p:nvPr userDrawn="1"/>
        </p:nvSpPr>
        <p:spPr>
          <a:xfrm>
            <a:off x="2456873" y="3893376"/>
            <a:ext cx="951345" cy="646546"/>
          </a:xfrm>
          <a:prstGeom prst="rect">
            <a:avLst/>
          </a:prstGeom>
          <a:solidFill>
            <a:srgbClr val="363F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7C2217-6425-B8CC-9972-B5AF4F5D07E5}"/>
              </a:ext>
            </a:extLst>
          </p:cNvPr>
          <p:cNvSpPr/>
          <p:nvPr userDrawn="1"/>
        </p:nvSpPr>
        <p:spPr>
          <a:xfrm>
            <a:off x="1872343" y="1901695"/>
            <a:ext cx="1045028" cy="880758"/>
          </a:xfrm>
          <a:prstGeom prst="rect">
            <a:avLst/>
          </a:prstGeom>
          <a:gradFill flip="none" rotWithShape="1">
            <a:gsLst>
              <a:gs pos="0">
                <a:srgbClr val="32393F"/>
              </a:gs>
              <a:gs pos="100000">
                <a:srgbClr val="363D4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F4634D66-EAD1-2C75-D8EB-88C892B42F1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12310" y="643081"/>
            <a:ext cx="11167380" cy="73659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2400"/>
              <a:buNone/>
              <a:defRPr sz="3733" baseline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fa-IR" dirty="0"/>
              <a:t>عنوان را بنویسید</a:t>
            </a:r>
            <a:endParaRPr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04AD92-E8E6-9A4D-7E98-90C9B2A6E0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0138" y="1176338"/>
            <a:ext cx="3548062" cy="35480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472732-66FF-3EB2-BB47-D7083A1FC5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43E16-0560-1837-8F4D-EE7E3741E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29FB0F-0949-46CD-904B-72CEF5CDB03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504B4A-2D65-A12F-4EB1-E5C84424147E}"/>
              </a:ext>
            </a:extLst>
          </p:cNvPr>
          <p:cNvSpPr/>
          <p:nvPr userDrawn="1"/>
        </p:nvSpPr>
        <p:spPr>
          <a:xfrm>
            <a:off x="726044" y="2782453"/>
            <a:ext cx="951345" cy="853375"/>
          </a:xfrm>
          <a:prstGeom prst="rect">
            <a:avLst/>
          </a:prstGeom>
          <a:solidFill>
            <a:srgbClr val="363F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6D6C2A-6B8B-D72E-98D0-2C938C75836A}"/>
              </a:ext>
            </a:extLst>
          </p:cNvPr>
          <p:cNvSpPr/>
          <p:nvPr userDrawn="1"/>
        </p:nvSpPr>
        <p:spPr>
          <a:xfrm>
            <a:off x="2456873" y="3893376"/>
            <a:ext cx="951345" cy="646546"/>
          </a:xfrm>
          <a:prstGeom prst="rect">
            <a:avLst/>
          </a:prstGeom>
          <a:solidFill>
            <a:srgbClr val="363F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7C2217-6425-B8CC-9972-B5AF4F5D07E5}"/>
              </a:ext>
            </a:extLst>
          </p:cNvPr>
          <p:cNvSpPr/>
          <p:nvPr userDrawn="1"/>
        </p:nvSpPr>
        <p:spPr>
          <a:xfrm>
            <a:off x="1872343" y="1901695"/>
            <a:ext cx="1045028" cy="880758"/>
          </a:xfrm>
          <a:prstGeom prst="rect">
            <a:avLst/>
          </a:prstGeom>
          <a:gradFill flip="none" rotWithShape="1">
            <a:gsLst>
              <a:gs pos="0">
                <a:srgbClr val="32393F"/>
              </a:gs>
              <a:gs pos="100000">
                <a:srgbClr val="363D4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F4634D66-EAD1-2C75-D8EB-88C892B42F1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12310" y="643081"/>
            <a:ext cx="11167380" cy="73659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2400"/>
              <a:buNone/>
              <a:defRPr sz="3733" baseline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fa-IR" dirty="0"/>
              <a:t>عنوان را بنویسید</a:t>
            </a:r>
            <a:endParaRPr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31BFE68B-C36F-F1C0-C54A-2CBA013E5A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43802" y="1176338"/>
            <a:ext cx="3548062" cy="35480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7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室内&#10;&#10;描述已自动生成">
            <a:extLst>
              <a:ext uri="{FF2B5EF4-FFF2-40B4-BE49-F238E27FC236}">
                <a16:creationId xmlns:a16="http://schemas.microsoft.com/office/drawing/2014/main" id="{05F37072-B488-42CA-BED9-0A8FB5080C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r="19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页脚占位符 3">
            <a:extLst>
              <a:ext uri="{FF2B5EF4-FFF2-40B4-BE49-F238E27FC236}">
                <a16:creationId xmlns:a16="http://schemas.microsoft.com/office/drawing/2014/main" id="{C27DFFC0-43C7-0470-7C00-C7D61A825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1" y="6290126"/>
            <a:ext cx="10155689" cy="36512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/>
          <a:lstStyle>
            <a:lvl1pPr algn="ctr" rtl="1">
              <a:defRPr>
                <a:latin typeface="Sahel Black" panose="020B0603030804020204" pitchFamily="34" charset="-78"/>
                <a:cs typeface="Sahel Black" panose="020B0603030804020204" pitchFamily="34" charset="-78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CC3B3ECB-4617-6D2B-E3EB-279F85CF9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2310" y="6290127"/>
            <a:ext cx="772204" cy="36512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/>
          <a:lstStyle>
            <a:lvl1pPr algn="ctr">
              <a:defRPr>
                <a:latin typeface="Sahel Black" panose="020B0603030804020204" pitchFamily="34" charset="-78"/>
                <a:cs typeface="Sahel Black" panose="020B0603030804020204" pitchFamily="34" charset="-78"/>
              </a:defRPr>
            </a:lvl1pPr>
          </a:lstStyle>
          <a:p>
            <a:fld id="{0829FB0F-0949-46CD-904B-72CEF5CDB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11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0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4" userDrawn="1">
          <p15:clr>
            <a:srgbClr val="F26B43"/>
          </p15:clr>
        </p15:guide>
        <p15:guide id="4" pos="7368" userDrawn="1">
          <p15:clr>
            <a:srgbClr val="F26B43"/>
          </p15:clr>
        </p15:guide>
        <p15:guide id="5" orient="horz" pos="560" userDrawn="1">
          <p15:clr>
            <a:srgbClr val="F26B43"/>
          </p15:clr>
        </p15:guide>
        <p15:guide id="6" orient="horz" pos="624" userDrawn="1">
          <p15:clr>
            <a:srgbClr val="F26B43"/>
          </p15:clr>
        </p15:guide>
        <p15:guide id="7" orient="horz" pos="4056" userDrawn="1">
          <p15:clr>
            <a:srgbClr val="F26B43"/>
          </p15:clr>
        </p15:guide>
        <p15:guide id="8" orient="horz" pos="39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9770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1.jp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tags" Target="../tags/tag36.xml"/><Relationship Id="rId7" Type="http://schemas.openxmlformats.org/officeDocument/2006/relationships/image" Target="../media/image15.jp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8.jp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D60F67-00E8-891C-4A14-C21C69E1793A}"/>
              </a:ext>
            </a:extLst>
          </p:cNvPr>
          <p:cNvSpPr/>
          <p:nvPr/>
        </p:nvSpPr>
        <p:spPr>
          <a:xfrm>
            <a:off x="3921433" y="3106904"/>
            <a:ext cx="3759200" cy="60959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3313" y="1462108"/>
            <a:ext cx="67345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7200" b="1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کابوسی به نام تورم</a:t>
            </a:r>
            <a:endParaRPr lang="en-US" sz="7200" b="1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4304" y="778209"/>
            <a:ext cx="132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ویدیوشماره1</a:t>
            </a:r>
            <a:endParaRPr lang="en-US" sz="1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89" r="98667">
                        <a14:foregroundMark x1="44889" y1="72889" x2="46222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6" y="220599"/>
            <a:ext cx="504215" cy="5042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AC48D-734C-AA9F-0FCE-025FD0C97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泪滴形 1">
            <a:extLst>
              <a:ext uri="{FF2B5EF4-FFF2-40B4-BE49-F238E27FC236}">
                <a16:creationId xmlns:a16="http://schemas.microsoft.com/office/drawing/2014/main" id="{EA1346FD-4831-4544-A657-C3F6790ABEF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8269963">
            <a:off x="8359329" y="1657414"/>
            <a:ext cx="3455656" cy="3142596"/>
          </a:xfrm>
          <a:prstGeom prst="teardrop">
            <a:avLst>
              <a:gd name="adj" fmla="val 1037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-泪滴形 1">
            <a:extLst>
              <a:ext uri="{FF2B5EF4-FFF2-40B4-BE49-F238E27FC236}">
                <a16:creationId xmlns:a16="http://schemas.microsoft.com/office/drawing/2014/main" id="{EA1346FD-4831-4544-A657-C3F6790ABEF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8269963">
            <a:off x="4587428" y="1191248"/>
            <a:ext cx="3455656" cy="3142596"/>
          </a:xfrm>
          <a:prstGeom prst="teardrop">
            <a:avLst>
              <a:gd name="adj" fmla="val 1037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A-泪滴形 1">
            <a:extLst>
              <a:ext uri="{FF2B5EF4-FFF2-40B4-BE49-F238E27FC236}">
                <a16:creationId xmlns:a16="http://schemas.microsoft.com/office/drawing/2014/main" id="{EA1346FD-4831-4544-A657-C3F6790ABEF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8269963">
            <a:off x="651033" y="1424331"/>
            <a:ext cx="3455656" cy="3142596"/>
          </a:xfrm>
          <a:prstGeom prst="teardrop">
            <a:avLst>
              <a:gd name="adj" fmla="val 1037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588851" y="2405580"/>
            <a:ext cx="29966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>
                <a:solidFill>
                  <a:srgbClr val="69D8FF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دلار به عنوان ارز بین المللی پذیرفته شد، یعنی کشورها با دلار مبادله کنند </a:t>
            </a:r>
          </a:p>
          <a:p>
            <a:endParaRPr lang="en-US" sz="2800" dirty="0">
              <a:solidFill>
                <a:srgbClr val="69D8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4576" y="1793050"/>
            <a:ext cx="2879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>
                <a:solidFill>
                  <a:srgbClr val="FFFF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و هر زمان تصمیم گرفتند میتوانند دلار ها را به آمریکا بدهند و طلا دریافت کنند </a:t>
            </a:r>
          </a:p>
          <a:p>
            <a:pPr algn="ctr"/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389" y="2231507"/>
            <a:ext cx="3031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solidFill>
                  <a:srgbClr val="65FFAB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آمریکا متعهد شد  با یک قیمت ثابت هر35 دلار را با یک انس طلا معاوضه کند...تا </a:t>
            </a:r>
            <a:r>
              <a:rPr lang="fa-IR" sz="2400" b="1" dirty="0" smtClean="0">
                <a:solidFill>
                  <a:srgbClr val="65FFAB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اینکه...</a:t>
            </a:r>
            <a:r>
              <a:rPr lang="en-US" sz="2400" b="1" dirty="0" smtClean="0">
                <a:solidFill>
                  <a:srgbClr val="65FFAB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)</a:t>
            </a:r>
            <a:r>
              <a:rPr lang="fa-IR" sz="2400" b="1" dirty="0" smtClean="0">
                <a:solidFill>
                  <a:srgbClr val="65FFAB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ویدیو مشاهده شود)</a:t>
            </a:r>
            <a:endParaRPr lang="en-US" sz="2400" b="1" dirty="0">
              <a:solidFill>
                <a:srgbClr val="65FFAB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algn="ctr"/>
            <a:endParaRPr lang="en-US" sz="2400" dirty="0">
              <a:solidFill>
                <a:srgbClr val="65FF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AC48D-734C-AA9F-0FCE-025FD0C97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753EB1-D8C2-4265-3CBE-4A9F98A7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47" y="1774049"/>
            <a:ext cx="11167380" cy="736599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FFFF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اگر پول ملی یک کشور (دلار) به عنوان ارز بین الملل شناخته بشود چه مشکلاتی برای سایر کشورهای دنیا ممکن است ایجاد کند؟</a:t>
            </a:r>
            <a:endParaRPr lang="en-US" b="1" dirty="0">
              <a:solidFill>
                <a:srgbClr val="FFFF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2FD76-4063-1199-1B36-393EEF30A20D}"/>
              </a:ext>
            </a:extLst>
          </p:cNvPr>
          <p:cNvSpPr txBox="1"/>
          <p:nvPr/>
        </p:nvSpPr>
        <p:spPr>
          <a:xfrm>
            <a:off x="866274" y="2941052"/>
            <a:ext cx="90776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کلاهبرداری از سایر کشورها با چاپ پول بدون پشتوانه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تحریم کشورها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سلطه اقتصادی ، فرهنگی ، سیاسی و ...</a:t>
            </a:r>
            <a:endParaRPr lang="en-US" sz="28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38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AC48D-734C-AA9F-0FCE-025FD0C97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89" r="98667">
                        <a14:foregroundMark x1="44889" y1="72889" x2="46222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6" y="220599"/>
            <a:ext cx="504215" cy="504215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693723" y="749863"/>
            <a:ext cx="132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ویدیوشماره5</a:t>
            </a:r>
            <a:endParaRPr lang="en-US" sz="1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EFD84C-380C-D434-F4B1-296711C7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774" y="1057640"/>
            <a:ext cx="9451224" cy="1325563"/>
          </a:xfrm>
        </p:spPr>
        <p:txBody>
          <a:bodyPr/>
          <a:lstStyle/>
          <a:p>
            <a:pPr algn="ctr"/>
            <a:r>
              <a:rPr lang="fa-IR" sz="3600" b="1" dirty="0">
                <a:latin typeface="Sahel" panose="020B0603030804020204" pitchFamily="34" charset="-78"/>
                <a:cs typeface="Sahel" panose="020B0603030804020204" pitchFamily="34" charset="-78"/>
              </a:rPr>
              <a:t>آمریکا و کلاهبرداری بین المللی</a:t>
            </a:r>
            <a:endParaRPr lang="en-US" sz="3600" b="1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793B98-EDFB-5530-34F0-81D3B81A2389}"/>
              </a:ext>
            </a:extLst>
          </p:cNvPr>
          <p:cNvSpPr txBox="1"/>
          <p:nvPr/>
        </p:nvSpPr>
        <p:spPr>
          <a:xfrm>
            <a:off x="1366774" y="2895107"/>
            <a:ext cx="86538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فرانسه به میزان چاپ دلار مشکوک شد ....</a:t>
            </a:r>
          </a:p>
          <a:p>
            <a:pPr algn="r" rtl="1"/>
            <a:endParaRPr lang="fa-IR" sz="20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آمریکا خیلی بیشتر از طلاهایی که داشت دلار چاپ کرده بود.....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sz="20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دلارها به آمریکا برگشت اما طلایی وجود ندارد که با آنها معاوضه بشود </a:t>
            </a:r>
            <a:endParaRPr lang="en-US" sz="20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67A74A-B2BD-F939-0048-9C5C81538FC2}"/>
              </a:ext>
            </a:extLst>
          </p:cNvPr>
          <p:cNvSpPr txBox="1"/>
          <p:nvPr/>
        </p:nvSpPr>
        <p:spPr>
          <a:xfrm>
            <a:off x="3948418" y="1091321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u="sng" dirty="0">
                <a:solidFill>
                  <a:srgbClr val="FFFF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کلاهبرداری از سایر کشورها با چاپ پول بدون پشتوانه</a:t>
            </a:r>
          </a:p>
          <a:p>
            <a:endParaRPr lang="en-US" b="1" u="sng" dirty="0">
              <a:solidFill>
                <a:srgbClr val="FFFF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97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AC48D-734C-AA9F-0FCE-025FD0C97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4F50CFF-5217-C78F-483F-984A10B6F474}"/>
              </a:ext>
            </a:extLst>
          </p:cNvPr>
          <p:cNvSpPr txBox="1"/>
          <p:nvPr/>
        </p:nvSpPr>
        <p:spPr>
          <a:xfrm>
            <a:off x="8014150" y="2520717"/>
            <a:ext cx="417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اوپک: </a:t>
            </a:r>
            <a:endParaRPr lang="fa-IR" sz="2000" b="1" dirty="0" smtClean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algn="ctr" rtl="1"/>
            <a:r>
              <a:rPr lang="ar-IQ" sz="20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سازمان</a:t>
            </a:r>
            <a:r>
              <a:rPr lang="fa-IR" sz="20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</a:t>
            </a:r>
            <a:r>
              <a:rPr lang="fa-IR" sz="20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متشکل از </a:t>
            </a:r>
            <a:r>
              <a:rPr lang="ar-IQ" sz="20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کشورهای صادر کننده نفت </a:t>
            </a:r>
            <a:r>
              <a:rPr lang="fa-IR" sz="20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که قیمت گذاری انجام میدهد</a:t>
            </a:r>
            <a:r>
              <a:rPr lang="fa-IR" sz="2000" b="1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.</a:t>
            </a:r>
            <a:endParaRPr lang="en-US" sz="2000" b="1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7212" y="766989"/>
            <a:ext cx="132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ویدیوشماره</a:t>
            </a:r>
            <a:r>
              <a:rPr lang="en-US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6</a:t>
            </a:r>
            <a:endParaRPr lang="en-US" sz="1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89" r="98667">
                        <a14:foregroundMark x1="44889" y1="72889" x2="46222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6" y="220599"/>
            <a:ext cx="504215" cy="504215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94" y="1621545"/>
            <a:ext cx="3421913" cy="3421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67A74A-B2BD-F939-0048-9C5C81538FC2}"/>
              </a:ext>
            </a:extLst>
          </p:cNvPr>
          <p:cNvSpPr txBox="1"/>
          <p:nvPr/>
        </p:nvSpPr>
        <p:spPr>
          <a:xfrm>
            <a:off x="3948418" y="1091321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u="sng" dirty="0">
                <a:solidFill>
                  <a:srgbClr val="FFFF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کلاهبرداری از سایر کشورها با چاپ پول بدون پشتوانه</a:t>
            </a:r>
          </a:p>
          <a:p>
            <a:endParaRPr lang="en-US" b="1" u="sng" dirty="0">
              <a:solidFill>
                <a:srgbClr val="FFFF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1" name="任意多边形 2">
            <a:extLst>
              <a:ext uri="{FF2B5EF4-FFF2-40B4-BE49-F238E27FC236}">
                <a16:creationId xmlns:a16="http://schemas.microsoft.com/office/drawing/2014/main" id="{4ED8932F-E068-4A00-9910-9316BBBAEAFF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36228" y="472706"/>
            <a:ext cx="3813137" cy="4186380"/>
          </a:xfrm>
          <a:custGeom>
            <a:avLst/>
            <a:gdLst>
              <a:gd name="connsiteX0" fmla="*/ 428228 w 1131888"/>
              <a:gd name="connsiteY0" fmla="*/ 1258888 h 1282701"/>
              <a:gd name="connsiteX1" fmla="*/ 428228 w 1131888"/>
              <a:gd name="connsiteY1" fmla="*/ 1282701 h 1282701"/>
              <a:gd name="connsiteX2" fmla="*/ 428228 w 1131888"/>
              <a:gd name="connsiteY2" fmla="*/ 1258888 h 1282701"/>
              <a:gd name="connsiteX3" fmla="*/ 46038 w 1131888"/>
              <a:gd name="connsiteY3" fmla="*/ 1222375 h 1282701"/>
              <a:gd name="connsiteX4" fmla="*/ 3836 w 1131888"/>
              <a:gd name="connsiteY4" fmla="*/ 1274763 h 1282701"/>
              <a:gd name="connsiteX5" fmla="*/ 0 w 1131888"/>
              <a:gd name="connsiteY5" fmla="*/ 1274763 h 1282701"/>
              <a:gd name="connsiteX6" fmla="*/ 0 w 1131888"/>
              <a:gd name="connsiteY6" fmla="*/ 1271021 h 1282701"/>
              <a:gd name="connsiteX7" fmla="*/ 46038 w 1131888"/>
              <a:gd name="connsiteY7" fmla="*/ 1222375 h 1282701"/>
              <a:gd name="connsiteX8" fmla="*/ 811337 w 1131888"/>
              <a:gd name="connsiteY8" fmla="*/ 1149747 h 1282701"/>
              <a:gd name="connsiteX9" fmla="*/ 819150 w 1131888"/>
              <a:gd name="connsiteY9" fmla="*/ 1150257 h 1282701"/>
              <a:gd name="connsiteX10" fmla="*/ 811337 w 1131888"/>
              <a:gd name="connsiteY10" fmla="*/ 1149747 h 1282701"/>
              <a:gd name="connsiteX11" fmla="*/ 374967 w 1131888"/>
              <a:gd name="connsiteY11" fmla="*/ 1130300 h 1282701"/>
              <a:gd name="connsiteX12" fmla="*/ 378777 w 1131888"/>
              <a:gd name="connsiteY12" fmla="*/ 1130300 h 1282701"/>
              <a:gd name="connsiteX13" fmla="*/ 378777 w 1131888"/>
              <a:gd name="connsiteY13" fmla="*/ 1134080 h 1282701"/>
              <a:gd name="connsiteX14" fmla="*/ 348297 w 1131888"/>
              <a:gd name="connsiteY14" fmla="*/ 1205895 h 1282701"/>
              <a:gd name="connsiteX15" fmla="*/ 344487 w 1131888"/>
              <a:gd name="connsiteY15" fmla="*/ 1205895 h 1282701"/>
              <a:gd name="connsiteX16" fmla="*/ 374967 w 1131888"/>
              <a:gd name="connsiteY16" fmla="*/ 1130300 h 1282701"/>
              <a:gd name="connsiteX17" fmla="*/ 129117 w 1131888"/>
              <a:gd name="connsiteY17" fmla="*/ 1108075 h 1282701"/>
              <a:gd name="connsiteX18" fmla="*/ 114300 w 1131888"/>
              <a:gd name="connsiteY18" fmla="*/ 1135063 h 1282701"/>
              <a:gd name="connsiteX19" fmla="*/ 129117 w 1131888"/>
              <a:gd name="connsiteY19" fmla="*/ 1108075 h 1282701"/>
              <a:gd name="connsiteX20" fmla="*/ 1033462 w 1131888"/>
              <a:gd name="connsiteY20" fmla="*/ 1093788 h 1282701"/>
              <a:gd name="connsiteX21" fmla="*/ 1049337 w 1131888"/>
              <a:gd name="connsiteY21" fmla="*/ 1116013 h 1282701"/>
              <a:gd name="connsiteX22" fmla="*/ 1033462 w 1131888"/>
              <a:gd name="connsiteY22" fmla="*/ 1093788 h 1282701"/>
              <a:gd name="connsiteX23" fmla="*/ 833437 w 1131888"/>
              <a:gd name="connsiteY23" fmla="*/ 1074738 h 1282701"/>
              <a:gd name="connsiteX24" fmla="*/ 837247 w 1131888"/>
              <a:gd name="connsiteY24" fmla="*/ 1074738 h 1282701"/>
              <a:gd name="connsiteX25" fmla="*/ 852487 w 1131888"/>
              <a:gd name="connsiteY25" fmla="*/ 1123384 h 1282701"/>
              <a:gd name="connsiteX26" fmla="*/ 848677 w 1131888"/>
              <a:gd name="connsiteY26" fmla="*/ 1123384 h 1282701"/>
              <a:gd name="connsiteX27" fmla="*/ 833437 w 1131888"/>
              <a:gd name="connsiteY27" fmla="*/ 1074738 h 1282701"/>
              <a:gd name="connsiteX28" fmla="*/ 401955 w 1131888"/>
              <a:gd name="connsiteY28" fmla="*/ 1069975 h 1282701"/>
              <a:gd name="connsiteX29" fmla="*/ 394335 w 1131888"/>
              <a:gd name="connsiteY29" fmla="*/ 1100138 h 1282701"/>
              <a:gd name="connsiteX30" fmla="*/ 401955 w 1131888"/>
              <a:gd name="connsiteY30" fmla="*/ 1069975 h 1282701"/>
              <a:gd name="connsiteX31" fmla="*/ 636984 w 1131888"/>
              <a:gd name="connsiteY31" fmla="*/ 1058863 h 1282701"/>
              <a:gd name="connsiteX32" fmla="*/ 640556 w 1131888"/>
              <a:gd name="connsiteY32" fmla="*/ 1062655 h 1282701"/>
              <a:gd name="connsiteX33" fmla="*/ 647700 w 1131888"/>
              <a:gd name="connsiteY33" fmla="*/ 1259859 h 1282701"/>
              <a:gd name="connsiteX34" fmla="*/ 644128 w 1131888"/>
              <a:gd name="connsiteY34" fmla="*/ 1263651 h 1282701"/>
              <a:gd name="connsiteX35" fmla="*/ 640556 w 1131888"/>
              <a:gd name="connsiteY35" fmla="*/ 1259859 h 1282701"/>
              <a:gd name="connsiteX36" fmla="*/ 633412 w 1131888"/>
              <a:gd name="connsiteY36" fmla="*/ 1062655 h 1282701"/>
              <a:gd name="connsiteX37" fmla="*/ 636984 w 1131888"/>
              <a:gd name="connsiteY37" fmla="*/ 1058863 h 1282701"/>
              <a:gd name="connsiteX38" fmla="*/ 140653 w 1131888"/>
              <a:gd name="connsiteY38" fmla="*/ 1058863 h 1282701"/>
              <a:gd name="connsiteX39" fmla="*/ 137160 w 1131888"/>
              <a:gd name="connsiteY39" fmla="*/ 1069976 h 1282701"/>
              <a:gd name="connsiteX40" fmla="*/ 140653 w 1131888"/>
              <a:gd name="connsiteY40" fmla="*/ 1058863 h 1282701"/>
              <a:gd name="connsiteX41" fmla="*/ 852487 w 1131888"/>
              <a:gd name="connsiteY41" fmla="*/ 1054781 h 1282701"/>
              <a:gd name="connsiteX42" fmla="*/ 868362 w 1131888"/>
              <a:gd name="connsiteY42" fmla="*/ 1074058 h 1282701"/>
              <a:gd name="connsiteX43" fmla="*/ 852487 w 1131888"/>
              <a:gd name="connsiteY43" fmla="*/ 1054781 h 1282701"/>
              <a:gd name="connsiteX44" fmla="*/ 625475 w 1131888"/>
              <a:gd name="connsiteY44" fmla="*/ 1025525 h 1282701"/>
              <a:gd name="connsiteX45" fmla="*/ 628650 w 1131888"/>
              <a:gd name="connsiteY45" fmla="*/ 1044575 h 1282701"/>
              <a:gd name="connsiteX46" fmla="*/ 625475 w 1131888"/>
              <a:gd name="connsiteY46" fmla="*/ 1025525 h 1282701"/>
              <a:gd name="connsiteX47" fmla="*/ 1064260 w 1131888"/>
              <a:gd name="connsiteY47" fmla="*/ 1018117 h 1282701"/>
              <a:gd name="connsiteX48" fmla="*/ 1073309 w 1131888"/>
              <a:gd name="connsiteY48" fmla="*/ 1018117 h 1282701"/>
              <a:gd name="connsiteX49" fmla="*/ 1079500 w 1131888"/>
              <a:gd name="connsiteY49" fmla="*/ 1018117 h 1282701"/>
              <a:gd name="connsiteX50" fmla="*/ 1071880 w 1131888"/>
              <a:gd name="connsiteY50" fmla="*/ 1036638 h 1282701"/>
              <a:gd name="connsiteX51" fmla="*/ 1064260 w 1131888"/>
              <a:gd name="connsiteY51" fmla="*/ 1018117 h 1282701"/>
              <a:gd name="connsiteX52" fmla="*/ 1022350 w 1131888"/>
              <a:gd name="connsiteY52" fmla="*/ 1014413 h 1282701"/>
              <a:gd name="connsiteX53" fmla="*/ 1030008 w 1131888"/>
              <a:gd name="connsiteY53" fmla="*/ 1014413 h 1282701"/>
              <a:gd name="connsiteX54" fmla="*/ 1087438 w 1131888"/>
              <a:gd name="connsiteY54" fmla="*/ 1081565 h 1282701"/>
              <a:gd name="connsiteX55" fmla="*/ 1087438 w 1131888"/>
              <a:gd name="connsiteY55" fmla="*/ 1085295 h 1282701"/>
              <a:gd name="connsiteX56" fmla="*/ 1079781 w 1131888"/>
              <a:gd name="connsiteY56" fmla="*/ 1085295 h 1282701"/>
              <a:gd name="connsiteX57" fmla="*/ 1022350 w 1131888"/>
              <a:gd name="connsiteY57" fmla="*/ 1021874 h 1282701"/>
              <a:gd name="connsiteX58" fmla="*/ 1022350 w 1131888"/>
              <a:gd name="connsiteY58" fmla="*/ 1014413 h 1282701"/>
              <a:gd name="connsiteX59" fmla="*/ 885825 w 1131888"/>
              <a:gd name="connsiteY59" fmla="*/ 998992 h 1282701"/>
              <a:gd name="connsiteX60" fmla="*/ 904875 w 1131888"/>
              <a:gd name="connsiteY60" fmla="*/ 1017135 h 1282701"/>
              <a:gd name="connsiteX61" fmla="*/ 885825 w 1131888"/>
              <a:gd name="connsiteY61" fmla="*/ 998992 h 1282701"/>
              <a:gd name="connsiteX62" fmla="*/ 647700 w 1131888"/>
              <a:gd name="connsiteY62" fmla="*/ 990600 h 1282701"/>
              <a:gd name="connsiteX63" fmla="*/ 651669 w 1131888"/>
              <a:gd name="connsiteY63" fmla="*/ 990600 h 1282701"/>
              <a:gd name="connsiteX64" fmla="*/ 651669 w 1131888"/>
              <a:gd name="connsiteY64" fmla="*/ 994370 h 1282701"/>
              <a:gd name="connsiteX65" fmla="*/ 655638 w 1131888"/>
              <a:gd name="connsiteY65" fmla="*/ 1047155 h 1282701"/>
              <a:gd name="connsiteX66" fmla="*/ 651669 w 1131888"/>
              <a:gd name="connsiteY66" fmla="*/ 1050925 h 1282701"/>
              <a:gd name="connsiteX67" fmla="*/ 651669 w 1131888"/>
              <a:gd name="connsiteY67" fmla="*/ 1047155 h 1282701"/>
              <a:gd name="connsiteX68" fmla="*/ 647700 w 1131888"/>
              <a:gd name="connsiteY68" fmla="*/ 994370 h 1282701"/>
              <a:gd name="connsiteX69" fmla="*/ 647700 w 1131888"/>
              <a:gd name="connsiteY69" fmla="*/ 990600 h 1282701"/>
              <a:gd name="connsiteX70" fmla="*/ 247054 w 1131888"/>
              <a:gd name="connsiteY70" fmla="*/ 990600 h 1282701"/>
              <a:gd name="connsiteX71" fmla="*/ 250825 w 1131888"/>
              <a:gd name="connsiteY71" fmla="*/ 990600 h 1282701"/>
              <a:gd name="connsiteX72" fmla="*/ 194270 w 1131888"/>
              <a:gd name="connsiteY72" fmla="*/ 1050925 h 1282701"/>
              <a:gd name="connsiteX73" fmla="*/ 190500 w 1131888"/>
              <a:gd name="connsiteY73" fmla="*/ 1050925 h 1282701"/>
              <a:gd name="connsiteX74" fmla="*/ 247054 w 1131888"/>
              <a:gd name="connsiteY74" fmla="*/ 990600 h 1282701"/>
              <a:gd name="connsiteX75" fmla="*/ 675580 w 1131888"/>
              <a:gd name="connsiteY75" fmla="*/ 988678 h 1282701"/>
              <a:gd name="connsiteX76" fmla="*/ 674687 w 1131888"/>
              <a:gd name="connsiteY76" fmla="*/ 990799 h 1282701"/>
              <a:gd name="connsiteX77" fmla="*/ 675580 w 1131888"/>
              <a:gd name="connsiteY77" fmla="*/ 988678 h 1282701"/>
              <a:gd name="connsiteX78" fmla="*/ 780073 w 1131888"/>
              <a:gd name="connsiteY78" fmla="*/ 976313 h 1282701"/>
              <a:gd name="connsiteX79" fmla="*/ 783858 w 1131888"/>
              <a:gd name="connsiteY79" fmla="*/ 976313 h 1282701"/>
              <a:gd name="connsiteX80" fmla="*/ 821715 w 1131888"/>
              <a:gd name="connsiteY80" fmla="*/ 1077346 h 1282701"/>
              <a:gd name="connsiteX81" fmla="*/ 817929 w 1131888"/>
              <a:gd name="connsiteY81" fmla="*/ 1077346 h 1282701"/>
              <a:gd name="connsiteX82" fmla="*/ 780073 w 1131888"/>
              <a:gd name="connsiteY82" fmla="*/ 980055 h 1282701"/>
              <a:gd name="connsiteX83" fmla="*/ 780073 w 1131888"/>
              <a:gd name="connsiteY83" fmla="*/ 976313 h 1282701"/>
              <a:gd name="connsiteX84" fmla="*/ 277812 w 1131888"/>
              <a:gd name="connsiteY84" fmla="*/ 976313 h 1282701"/>
              <a:gd name="connsiteX85" fmla="*/ 277812 w 1131888"/>
              <a:gd name="connsiteY85" fmla="*/ 980017 h 1282701"/>
              <a:gd name="connsiteX86" fmla="*/ 258762 w 1131888"/>
              <a:gd name="connsiteY86" fmla="*/ 998538 h 1282701"/>
              <a:gd name="connsiteX87" fmla="*/ 258762 w 1131888"/>
              <a:gd name="connsiteY87" fmla="*/ 994834 h 1282701"/>
              <a:gd name="connsiteX88" fmla="*/ 277812 w 1131888"/>
              <a:gd name="connsiteY88" fmla="*/ 976313 h 1282701"/>
              <a:gd name="connsiteX89" fmla="*/ 519642 w 1131888"/>
              <a:gd name="connsiteY89" fmla="*/ 957263 h 1282701"/>
              <a:gd name="connsiteX90" fmla="*/ 523875 w 1131888"/>
              <a:gd name="connsiteY90" fmla="*/ 960967 h 1282701"/>
              <a:gd name="connsiteX91" fmla="*/ 515409 w 1131888"/>
              <a:gd name="connsiteY91" fmla="*/ 986897 h 1282701"/>
              <a:gd name="connsiteX92" fmla="*/ 511175 w 1131888"/>
              <a:gd name="connsiteY92" fmla="*/ 990601 h 1282701"/>
              <a:gd name="connsiteX93" fmla="*/ 511175 w 1131888"/>
              <a:gd name="connsiteY93" fmla="*/ 986897 h 1282701"/>
              <a:gd name="connsiteX94" fmla="*/ 519642 w 1131888"/>
              <a:gd name="connsiteY94" fmla="*/ 960967 h 1282701"/>
              <a:gd name="connsiteX95" fmla="*/ 519642 w 1131888"/>
              <a:gd name="connsiteY95" fmla="*/ 957263 h 1282701"/>
              <a:gd name="connsiteX96" fmla="*/ 958850 w 1131888"/>
              <a:gd name="connsiteY96" fmla="*/ 952500 h 1282701"/>
              <a:gd name="connsiteX97" fmla="*/ 981075 w 1131888"/>
              <a:gd name="connsiteY97" fmla="*/ 978893 h 1282701"/>
              <a:gd name="connsiteX98" fmla="*/ 981075 w 1131888"/>
              <a:gd name="connsiteY98" fmla="*/ 982663 h 1282701"/>
              <a:gd name="connsiteX99" fmla="*/ 958850 w 1131888"/>
              <a:gd name="connsiteY99" fmla="*/ 956271 h 1282701"/>
              <a:gd name="connsiteX100" fmla="*/ 455612 w 1131888"/>
              <a:gd name="connsiteY100" fmla="*/ 952500 h 1282701"/>
              <a:gd name="connsiteX101" fmla="*/ 455612 w 1131888"/>
              <a:gd name="connsiteY101" fmla="*/ 956293 h 1282701"/>
              <a:gd name="connsiteX102" fmla="*/ 424568 w 1131888"/>
              <a:gd name="connsiteY102" fmla="*/ 1020763 h 1282701"/>
              <a:gd name="connsiteX103" fmla="*/ 420687 w 1131888"/>
              <a:gd name="connsiteY103" fmla="*/ 1020763 h 1282701"/>
              <a:gd name="connsiteX104" fmla="*/ 455612 w 1131888"/>
              <a:gd name="connsiteY104" fmla="*/ 952500 h 1282701"/>
              <a:gd name="connsiteX105" fmla="*/ 1030865 w 1131888"/>
              <a:gd name="connsiteY105" fmla="*/ 949325 h 1282701"/>
              <a:gd name="connsiteX106" fmla="*/ 1034617 w 1131888"/>
              <a:gd name="connsiteY106" fmla="*/ 949325 h 1282701"/>
              <a:gd name="connsiteX107" fmla="*/ 1068387 w 1131888"/>
              <a:gd name="connsiteY107" fmla="*/ 983615 h 1282701"/>
              <a:gd name="connsiteX108" fmla="*/ 1068387 w 1131888"/>
              <a:gd name="connsiteY108" fmla="*/ 987425 h 1282701"/>
              <a:gd name="connsiteX109" fmla="*/ 1064635 w 1131888"/>
              <a:gd name="connsiteY109" fmla="*/ 987425 h 1282701"/>
              <a:gd name="connsiteX110" fmla="*/ 1030865 w 1131888"/>
              <a:gd name="connsiteY110" fmla="*/ 953135 h 1282701"/>
              <a:gd name="connsiteX111" fmla="*/ 1030865 w 1131888"/>
              <a:gd name="connsiteY111" fmla="*/ 949325 h 1282701"/>
              <a:gd name="connsiteX112" fmla="*/ 927735 w 1131888"/>
              <a:gd name="connsiteY112" fmla="*/ 946150 h 1282701"/>
              <a:gd name="connsiteX113" fmla="*/ 931545 w 1131888"/>
              <a:gd name="connsiteY113" fmla="*/ 949936 h 1282701"/>
              <a:gd name="connsiteX114" fmla="*/ 962025 w 1131888"/>
              <a:gd name="connsiteY114" fmla="*/ 987792 h 1282701"/>
              <a:gd name="connsiteX115" fmla="*/ 962025 w 1131888"/>
              <a:gd name="connsiteY115" fmla="*/ 995363 h 1282701"/>
              <a:gd name="connsiteX116" fmla="*/ 954405 w 1131888"/>
              <a:gd name="connsiteY116" fmla="*/ 991578 h 1282701"/>
              <a:gd name="connsiteX117" fmla="*/ 923925 w 1131888"/>
              <a:gd name="connsiteY117" fmla="*/ 949936 h 1282701"/>
              <a:gd name="connsiteX118" fmla="*/ 927735 w 1131888"/>
              <a:gd name="connsiteY118" fmla="*/ 946150 h 1282701"/>
              <a:gd name="connsiteX119" fmla="*/ 852488 w 1131888"/>
              <a:gd name="connsiteY119" fmla="*/ 942069 h 1282701"/>
              <a:gd name="connsiteX120" fmla="*/ 864394 w 1131888"/>
              <a:gd name="connsiteY120" fmla="*/ 961346 h 1282701"/>
              <a:gd name="connsiteX121" fmla="*/ 852488 w 1131888"/>
              <a:gd name="connsiteY121" fmla="*/ 942069 h 1282701"/>
              <a:gd name="connsiteX122" fmla="*/ 795337 w 1131888"/>
              <a:gd name="connsiteY122" fmla="*/ 941388 h 1282701"/>
              <a:gd name="connsiteX123" fmla="*/ 810577 w 1131888"/>
              <a:gd name="connsiteY123" fmla="*/ 968376 h 1282701"/>
              <a:gd name="connsiteX124" fmla="*/ 795337 w 1131888"/>
              <a:gd name="connsiteY124" fmla="*/ 941388 h 1282701"/>
              <a:gd name="connsiteX125" fmla="*/ 594784 w 1131888"/>
              <a:gd name="connsiteY125" fmla="*/ 941388 h 1282701"/>
              <a:gd name="connsiteX126" fmla="*/ 598488 w 1131888"/>
              <a:gd name="connsiteY126" fmla="*/ 945225 h 1282701"/>
              <a:gd name="connsiteX127" fmla="*/ 591080 w 1131888"/>
              <a:gd name="connsiteY127" fmla="*/ 987426 h 1282701"/>
              <a:gd name="connsiteX128" fmla="*/ 587375 w 1131888"/>
              <a:gd name="connsiteY128" fmla="*/ 987426 h 1282701"/>
              <a:gd name="connsiteX129" fmla="*/ 594784 w 1131888"/>
              <a:gd name="connsiteY129" fmla="*/ 945225 h 1282701"/>
              <a:gd name="connsiteX130" fmla="*/ 594784 w 1131888"/>
              <a:gd name="connsiteY130" fmla="*/ 941388 h 1282701"/>
              <a:gd name="connsiteX131" fmla="*/ 474133 w 1131888"/>
              <a:gd name="connsiteY131" fmla="*/ 930275 h 1282701"/>
              <a:gd name="connsiteX132" fmla="*/ 477837 w 1131888"/>
              <a:gd name="connsiteY132" fmla="*/ 930275 h 1282701"/>
              <a:gd name="connsiteX133" fmla="*/ 459316 w 1131888"/>
              <a:gd name="connsiteY133" fmla="*/ 971550 h 1282701"/>
              <a:gd name="connsiteX134" fmla="*/ 455612 w 1131888"/>
              <a:gd name="connsiteY134" fmla="*/ 967798 h 1282701"/>
              <a:gd name="connsiteX135" fmla="*/ 474133 w 1131888"/>
              <a:gd name="connsiteY135" fmla="*/ 930275 h 1282701"/>
              <a:gd name="connsiteX136" fmla="*/ 754697 w 1131888"/>
              <a:gd name="connsiteY136" fmla="*/ 927100 h 1282701"/>
              <a:gd name="connsiteX137" fmla="*/ 769937 w 1131888"/>
              <a:gd name="connsiteY137" fmla="*/ 967846 h 1282701"/>
              <a:gd name="connsiteX138" fmla="*/ 766127 w 1131888"/>
              <a:gd name="connsiteY138" fmla="*/ 971550 h 1282701"/>
              <a:gd name="connsiteX139" fmla="*/ 750887 w 1131888"/>
              <a:gd name="connsiteY139" fmla="*/ 930804 h 1282701"/>
              <a:gd name="connsiteX140" fmla="*/ 254938 w 1131888"/>
              <a:gd name="connsiteY140" fmla="*/ 927100 h 1282701"/>
              <a:gd name="connsiteX141" fmla="*/ 254938 w 1131888"/>
              <a:gd name="connsiteY141" fmla="*/ 934660 h 1282701"/>
              <a:gd name="connsiteX142" fmla="*/ 182274 w 1131888"/>
              <a:gd name="connsiteY142" fmla="*/ 1006475 h 1282701"/>
              <a:gd name="connsiteX143" fmla="*/ 180789 w 1131888"/>
              <a:gd name="connsiteY143" fmla="*/ 1006475 h 1282701"/>
              <a:gd name="connsiteX144" fmla="*/ 178468 w 1131888"/>
              <a:gd name="connsiteY144" fmla="*/ 1007514 h 1282701"/>
              <a:gd name="connsiteX145" fmla="*/ 164340 w 1131888"/>
              <a:gd name="connsiteY145" fmla="*/ 1027528 h 1282701"/>
              <a:gd name="connsiteX146" fmla="*/ 140361 w 1131888"/>
              <a:gd name="connsiteY146" fmla="*/ 1044576 h 1282701"/>
              <a:gd name="connsiteX147" fmla="*/ 136525 w 1131888"/>
              <a:gd name="connsiteY147" fmla="*/ 1044576 h 1282701"/>
              <a:gd name="connsiteX148" fmla="*/ 140361 w 1131888"/>
              <a:gd name="connsiteY148" fmla="*/ 1040679 h 1282701"/>
              <a:gd name="connsiteX149" fmla="*/ 162421 w 1131888"/>
              <a:gd name="connsiteY149" fmla="*/ 1024119 h 1282701"/>
              <a:gd name="connsiteX150" fmla="*/ 172592 w 1131888"/>
              <a:gd name="connsiteY150" fmla="*/ 1010143 h 1282701"/>
              <a:gd name="connsiteX151" fmla="*/ 167040 w 1131888"/>
              <a:gd name="connsiteY151" fmla="*/ 1012627 h 1282701"/>
              <a:gd name="connsiteX152" fmla="*/ 151517 w 1131888"/>
              <a:gd name="connsiteY152" fmla="*/ 1025526 h 1282701"/>
              <a:gd name="connsiteX153" fmla="*/ 147637 w 1131888"/>
              <a:gd name="connsiteY153" fmla="*/ 1025526 h 1282701"/>
              <a:gd name="connsiteX154" fmla="*/ 147637 w 1131888"/>
              <a:gd name="connsiteY154" fmla="*/ 1021557 h 1282701"/>
              <a:gd name="connsiteX155" fmla="*/ 178681 w 1131888"/>
              <a:gd name="connsiteY155" fmla="*/ 1001713 h 1282701"/>
              <a:gd name="connsiteX156" fmla="*/ 178726 w 1131888"/>
              <a:gd name="connsiteY156" fmla="*/ 1001713 h 1282701"/>
              <a:gd name="connsiteX157" fmla="*/ 179443 w 1131888"/>
              <a:gd name="connsiteY157" fmla="*/ 1001713 h 1282701"/>
              <a:gd name="connsiteX158" fmla="*/ 251114 w 1131888"/>
              <a:gd name="connsiteY158" fmla="*/ 930880 h 1282701"/>
              <a:gd name="connsiteX159" fmla="*/ 254938 w 1131888"/>
              <a:gd name="connsiteY159" fmla="*/ 927100 h 1282701"/>
              <a:gd name="connsiteX160" fmla="*/ 975085 w 1131888"/>
              <a:gd name="connsiteY160" fmla="*/ 910365 h 1282701"/>
              <a:gd name="connsiteX161" fmla="*/ 977034 w 1131888"/>
              <a:gd name="connsiteY161" fmla="*/ 911754 h 1282701"/>
              <a:gd name="connsiteX162" fmla="*/ 1016000 w 1131888"/>
              <a:gd name="connsiteY162" fmla="*/ 948796 h 1282701"/>
              <a:gd name="connsiteX163" fmla="*/ 1016000 w 1131888"/>
              <a:gd name="connsiteY163" fmla="*/ 952500 h 1282701"/>
              <a:gd name="connsiteX164" fmla="*/ 1012104 w 1131888"/>
              <a:gd name="connsiteY164" fmla="*/ 952500 h 1282701"/>
              <a:gd name="connsiteX165" fmla="*/ 973137 w 1131888"/>
              <a:gd name="connsiteY165" fmla="*/ 915458 h 1282701"/>
              <a:gd name="connsiteX166" fmla="*/ 973137 w 1131888"/>
              <a:gd name="connsiteY166" fmla="*/ 911754 h 1282701"/>
              <a:gd name="connsiteX167" fmla="*/ 975085 w 1131888"/>
              <a:gd name="connsiteY167" fmla="*/ 910365 h 1282701"/>
              <a:gd name="connsiteX168" fmla="*/ 964382 w 1131888"/>
              <a:gd name="connsiteY168" fmla="*/ 895608 h 1282701"/>
              <a:gd name="connsiteX169" fmla="*/ 965994 w 1131888"/>
              <a:gd name="connsiteY169" fmla="*/ 896144 h 1282701"/>
              <a:gd name="connsiteX170" fmla="*/ 969963 w 1131888"/>
              <a:gd name="connsiteY170" fmla="*/ 900430 h 1282701"/>
              <a:gd name="connsiteX171" fmla="*/ 962025 w 1131888"/>
              <a:gd name="connsiteY171" fmla="*/ 900430 h 1282701"/>
              <a:gd name="connsiteX172" fmla="*/ 964382 w 1131888"/>
              <a:gd name="connsiteY172" fmla="*/ 895608 h 1282701"/>
              <a:gd name="connsiteX173" fmla="*/ 556684 w 1131888"/>
              <a:gd name="connsiteY173" fmla="*/ 889000 h 1282701"/>
              <a:gd name="connsiteX174" fmla="*/ 549275 w 1131888"/>
              <a:gd name="connsiteY174" fmla="*/ 922338 h 1282701"/>
              <a:gd name="connsiteX175" fmla="*/ 556684 w 1131888"/>
              <a:gd name="connsiteY175" fmla="*/ 889000 h 1282701"/>
              <a:gd name="connsiteX176" fmla="*/ 387350 w 1131888"/>
              <a:gd name="connsiteY176" fmla="*/ 877888 h 1282701"/>
              <a:gd name="connsiteX177" fmla="*/ 360362 w 1131888"/>
              <a:gd name="connsiteY177" fmla="*/ 908051 h 1282701"/>
              <a:gd name="connsiteX178" fmla="*/ 387350 w 1131888"/>
              <a:gd name="connsiteY178" fmla="*/ 877888 h 1282701"/>
              <a:gd name="connsiteX179" fmla="*/ 155257 w 1131888"/>
              <a:gd name="connsiteY179" fmla="*/ 877888 h 1282701"/>
              <a:gd name="connsiteX180" fmla="*/ 155257 w 1131888"/>
              <a:gd name="connsiteY180" fmla="*/ 908051 h 1282701"/>
              <a:gd name="connsiteX181" fmla="*/ 155257 w 1131888"/>
              <a:gd name="connsiteY181" fmla="*/ 877888 h 1282701"/>
              <a:gd name="connsiteX182" fmla="*/ 258127 w 1131888"/>
              <a:gd name="connsiteY182" fmla="*/ 866246 h 1282701"/>
              <a:gd name="connsiteX183" fmla="*/ 261937 w 1131888"/>
              <a:gd name="connsiteY183" fmla="*/ 866246 h 1282701"/>
              <a:gd name="connsiteX184" fmla="*/ 261937 w 1131888"/>
              <a:gd name="connsiteY184" fmla="*/ 869951 h 1282701"/>
              <a:gd name="connsiteX185" fmla="*/ 216217 w 1131888"/>
              <a:gd name="connsiteY185" fmla="*/ 903288 h 1282701"/>
              <a:gd name="connsiteX186" fmla="*/ 212407 w 1131888"/>
              <a:gd name="connsiteY186" fmla="*/ 903288 h 1282701"/>
              <a:gd name="connsiteX187" fmla="*/ 212407 w 1131888"/>
              <a:gd name="connsiteY187" fmla="*/ 899584 h 1282701"/>
              <a:gd name="connsiteX188" fmla="*/ 216217 w 1131888"/>
              <a:gd name="connsiteY188" fmla="*/ 899584 h 1282701"/>
              <a:gd name="connsiteX189" fmla="*/ 215991 w 1131888"/>
              <a:gd name="connsiteY189" fmla="*/ 897648 h 1282701"/>
              <a:gd name="connsiteX190" fmla="*/ 238124 w 1131888"/>
              <a:gd name="connsiteY190" fmla="*/ 885693 h 1282701"/>
              <a:gd name="connsiteX191" fmla="*/ 258127 w 1131888"/>
              <a:gd name="connsiteY191" fmla="*/ 866246 h 1282701"/>
              <a:gd name="connsiteX192" fmla="*/ 208597 w 1131888"/>
              <a:gd name="connsiteY192" fmla="*/ 858838 h 1282701"/>
              <a:gd name="connsiteX193" fmla="*/ 213836 w 1131888"/>
              <a:gd name="connsiteY193" fmla="*/ 879211 h 1282701"/>
              <a:gd name="connsiteX194" fmla="*/ 215991 w 1131888"/>
              <a:gd name="connsiteY194" fmla="*/ 897648 h 1282701"/>
              <a:gd name="connsiteX195" fmla="*/ 212407 w 1131888"/>
              <a:gd name="connsiteY195" fmla="*/ 899584 h 1282701"/>
              <a:gd name="connsiteX196" fmla="*/ 204787 w 1131888"/>
              <a:gd name="connsiteY196" fmla="*/ 862542 h 1282701"/>
              <a:gd name="connsiteX197" fmla="*/ 1007110 w 1131888"/>
              <a:gd name="connsiteY197" fmla="*/ 842963 h 1282701"/>
              <a:gd name="connsiteX198" fmla="*/ 1060450 w 1131888"/>
              <a:gd name="connsiteY198" fmla="*/ 880486 h 1282701"/>
              <a:gd name="connsiteX199" fmla="*/ 1060450 w 1131888"/>
              <a:gd name="connsiteY199" fmla="*/ 884238 h 1282701"/>
              <a:gd name="connsiteX200" fmla="*/ 1007110 w 1131888"/>
              <a:gd name="connsiteY200" fmla="*/ 846715 h 1282701"/>
              <a:gd name="connsiteX201" fmla="*/ 1007110 w 1131888"/>
              <a:gd name="connsiteY201" fmla="*/ 842963 h 1282701"/>
              <a:gd name="connsiteX202" fmla="*/ 1117600 w 1131888"/>
              <a:gd name="connsiteY202" fmla="*/ 840106 h 1282701"/>
              <a:gd name="connsiteX203" fmla="*/ 1131888 w 1131888"/>
              <a:gd name="connsiteY203" fmla="*/ 847091 h 1282701"/>
              <a:gd name="connsiteX204" fmla="*/ 1117600 w 1131888"/>
              <a:gd name="connsiteY204" fmla="*/ 840106 h 1282701"/>
              <a:gd name="connsiteX205" fmla="*/ 353219 w 1131888"/>
              <a:gd name="connsiteY205" fmla="*/ 839788 h 1282701"/>
              <a:gd name="connsiteX206" fmla="*/ 357188 w 1131888"/>
              <a:gd name="connsiteY206" fmla="*/ 839788 h 1282701"/>
              <a:gd name="connsiteX207" fmla="*/ 353219 w 1131888"/>
              <a:gd name="connsiteY207" fmla="*/ 847726 h 1282701"/>
              <a:gd name="connsiteX208" fmla="*/ 349250 w 1131888"/>
              <a:gd name="connsiteY208" fmla="*/ 847726 h 1282701"/>
              <a:gd name="connsiteX209" fmla="*/ 353219 w 1131888"/>
              <a:gd name="connsiteY209" fmla="*/ 839788 h 1282701"/>
              <a:gd name="connsiteX210" fmla="*/ 1108968 w 1131888"/>
              <a:gd name="connsiteY210" fmla="*/ 834331 h 1282701"/>
              <a:gd name="connsiteX211" fmla="*/ 1114425 w 1131888"/>
              <a:gd name="connsiteY211" fmla="*/ 835819 h 1282701"/>
              <a:gd name="connsiteX212" fmla="*/ 1106487 w 1131888"/>
              <a:gd name="connsiteY212" fmla="*/ 835819 h 1282701"/>
              <a:gd name="connsiteX213" fmla="*/ 1108968 w 1131888"/>
              <a:gd name="connsiteY213" fmla="*/ 834331 h 1282701"/>
              <a:gd name="connsiteX214" fmla="*/ 1016000 w 1131888"/>
              <a:gd name="connsiteY214" fmla="*/ 820738 h 1282701"/>
              <a:gd name="connsiteX215" fmla="*/ 1056746 w 1131888"/>
              <a:gd name="connsiteY215" fmla="*/ 847726 h 1282701"/>
              <a:gd name="connsiteX216" fmla="*/ 1016000 w 1131888"/>
              <a:gd name="connsiteY216" fmla="*/ 820738 h 1282701"/>
              <a:gd name="connsiteX217" fmla="*/ 943610 w 1131888"/>
              <a:gd name="connsiteY217" fmla="*/ 820738 h 1282701"/>
              <a:gd name="connsiteX218" fmla="*/ 947420 w 1131888"/>
              <a:gd name="connsiteY218" fmla="*/ 820738 h 1282701"/>
              <a:gd name="connsiteX219" fmla="*/ 1012190 w 1131888"/>
              <a:gd name="connsiteY219" fmla="*/ 876768 h 1282701"/>
              <a:gd name="connsiteX220" fmla="*/ 1012190 w 1131888"/>
              <a:gd name="connsiteY220" fmla="*/ 880503 h 1282701"/>
              <a:gd name="connsiteX221" fmla="*/ 1008380 w 1131888"/>
              <a:gd name="connsiteY221" fmla="*/ 880503 h 1282701"/>
              <a:gd name="connsiteX222" fmla="*/ 943610 w 1131888"/>
              <a:gd name="connsiteY222" fmla="*/ 824473 h 1282701"/>
              <a:gd name="connsiteX223" fmla="*/ 943610 w 1131888"/>
              <a:gd name="connsiteY223" fmla="*/ 820738 h 1282701"/>
              <a:gd name="connsiteX224" fmla="*/ 431172 w 1131888"/>
              <a:gd name="connsiteY224" fmla="*/ 817441 h 1282701"/>
              <a:gd name="connsiteX225" fmla="*/ 428451 w 1131888"/>
              <a:gd name="connsiteY225" fmla="*/ 821211 h 1282701"/>
              <a:gd name="connsiteX226" fmla="*/ 432219 w 1131888"/>
              <a:gd name="connsiteY226" fmla="*/ 817441 h 1282701"/>
              <a:gd name="connsiteX227" fmla="*/ 890587 w 1131888"/>
              <a:gd name="connsiteY227" fmla="*/ 812800 h 1282701"/>
              <a:gd name="connsiteX228" fmla="*/ 904875 w 1131888"/>
              <a:gd name="connsiteY228" fmla="*/ 828675 h 1282701"/>
              <a:gd name="connsiteX229" fmla="*/ 890587 w 1131888"/>
              <a:gd name="connsiteY229" fmla="*/ 812800 h 1282701"/>
              <a:gd name="connsiteX230" fmla="*/ 882650 w 1131888"/>
              <a:gd name="connsiteY230" fmla="*/ 801688 h 1282701"/>
              <a:gd name="connsiteX231" fmla="*/ 882650 w 1131888"/>
              <a:gd name="connsiteY231" fmla="*/ 801688 h 1282701"/>
              <a:gd name="connsiteX232" fmla="*/ 291107 w 1131888"/>
              <a:gd name="connsiteY232" fmla="*/ 783705 h 1282701"/>
              <a:gd name="connsiteX233" fmla="*/ 304006 w 1131888"/>
              <a:gd name="connsiteY233" fmla="*/ 787004 h 1282701"/>
              <a:gd name="connsiteX234" fmla="*/ 300037 w 1131888"/>
              <a:gd name="connsiteY234" fmla="*/ 805856 h 1282701"/>
              <a:gd name="connsiteX235" fmla="*/ 284162 w 1131888"/>
              <a:gd name="connsiteY235" fmla="*/ 794545 h 1282701"/>
              <a:gd name="connsiteX236" fmla="*/ 291107 w 1131888"/>
              <a:gd name="connsiteY236" fmla="*/ 783705 h 1282701"/>
              <a:gd name="connsiteX237" fmla="*/ 954722 w 1131888"/>
              <a:gd name="connsiteY237" fmla="*/ 774700 h 1282701"/>
              <a:gd name="connsiteX238" fmla="*/ 966152 w 1131888"/>
              <a:gd name="connsiteY238" fmla="*/ 778669 h 1282701"/>
              <a:gd name="connsiteX239" fmla="*/ 969962 w 1131888"/>
              <a:gd name="connsiteY239" fmla="*/ 786606 h 1282701"/>
              <a:gd name="connsiteX240" fmla="*/ 954722 w 1131888"/>
              <a:gd name="connsiteY240" fmla="*/ 774700 h 1282701"/>
              <a:gd name="connsiteX241" fmla="*/ 363538 w 1131888"/>
              <a:gd name="connsiteY241" fmla="*/ 774700 h 1282701"/>
              <a:gd name="connsiteX242" fmla="*/ 363538 w 1131888"/>
              <a:gd name="connsiteY242" fmla="*/ 774700 h 1282701"/>
              <a:gd name="connsiteX243" fmla="*/ 376953 w 1131888"/>
              <a:gd name="connsiteY243" fmla="*/ 766336 h 1282701"/>
              <a:gd name="connsiteX244" fmla="*/ 371684 w 1131888"/>
              <a:gd name="connsiteY244" fmla="*/ 772014 h 1282701"/>
              <a:gd name="connsiteX245" fmla="*/ 371212 w 1131888"/>
              <a:gd name="connsiteY245" fmla="*/ 771068 h 1282701"/>
              <a:gd name="connsiteX246" fmla="*/ 378142 w 1131888"/>
              <a:gd name="connsiteY246" fmla="*/ 765357 h 1282701"/>
              <a:gd name="connsiteX247" fmla="*/ 376953 w 1131888"/>
              <a:gd name="connsiteY247" fmla="*/ 766336 h 1282701"/>
              <a:gd name="connsiteX248" fmla="*/ 377832 w 1131888"/>
              <a:gd name="connsiteY248" fmla="*/ 765389 h 1282701"/>
              <a:gd name="connsiteX249" fmla="*/ 973137 w 1131888"/>
              <a:gd name="connsiteY249" fmla="*/ 738188 h 1282701"/>
              <a:gd name="connsiteX250" fmla="*/ 1000125 w 1131888"/>
              <a:gd name="connsiteY250" fmla="*/ 749301 h 1282701"/>
              <a:gd name="connsiteX251" fmla="*/ 973137 w 1131888"/>
              <a:gd name="connsiteY251" fmla="*/ 738188 h 1282701"/>
              <a:gd name="connsiteX252" fmla="*/ 118427 w 1131888"/>
              <a:gd name="connsiteY252" fmla="*/ 673100 h 1282701"/>
              <a:gd name="connsiteX253" fmla="*/ 122237 w 1131888"/>
              <a:gd name="connsiteY253" fmla="*/ 673100 h 1282701"/>
              <a:gd name="connsiteX254" fmla="*/ 118427 w 1131888"/>
              <a:gd name="connsiteY254" fmla="*/ 676804 h 1282701"/>
              <a:gd name="connsiteX255" fmla="*/ 84137 w 1131888"/>
              <a:gd name="connsiteY255" fmla="*/ 684213 h 1282701"/>
              <a:gd name="connsiteX256" fmla="*/ 84137 w 1131888"/>
              <a:gd name="connsiteY256" fmla="*/ 680509 h 1282701"/>
              <a:gd name="connsiteX257" fmla="*/ 118427 w 1131888"/>
              <a:gd name="connsiteY257" fmla="*/ 673100 h 1282701"/>
              <a:gd name="connsiteX258" fmla="*/ 250825 w 1131888"/>
              <a:gd name="connsiteY258" fmla="*/ 654579 h 1282701"/>
              <a:gd name="connsiteX259" fmla="*/ 234950 w 1131888"/>
              <a:gd name="connsiteY259" fmla="*/ 658284 h 1282701"/>
              <a:gd name="connsiteX260" fmla="*/ 250825 w 1131888"/>
              <a:gd name="connsiteY260" fmla="*/ 654579 h 1282701"/>
              <a:gd name="connsiteX261" fmla="*/ 275379 w 1131888"/>
              <a:gd name="connsiteY261" fmla="*/ 649010 h 1282701"/>
              <a:gd name="connsiteX262" fmla="*/ 288925 w 1131888"/>
              <a:gd name="connsiteY262" fmla="*/ 650558 h 1282701"/>
              <a:gd name="connsiteX263" fmla="*/ 273782 w 1131888"/>
              <a:gd name="connsiteY263" fmla="*/ 654368 h 1282701"/>
              <a:gd name="connsiteX264" fmla="*/ 275379 w 1131888"/>
              <a:gd name="connsiteY264" fmla="*/ 649010 h 1282701"/>
              <a:gd name="connsiteX265" fmla="*/ 976237 w 1131888"/>
              <a:gd name="connsiteY265" fmla="*/ 615768 h 1282701"/>
              <a:gd name="connsiteX266" fmla="*/ 988920 w 1131888"/>
              <a:gd name="connsiteY266" fmla="*/ 616347 h 1282701"/>
              <a:gd name="connsiteX267" fmla="*/ 1008063 w 1131888"/>
              <a:gd name="connsiteY267" fmla="*/ 619919 h 1282701"/>
              <a:gd name="connsiteX268" fmla="*/ 976237 w 1131888"/>
              <a:gd name="connsiteY268" fmla="*/ 615768 h 1282701"/>
              <a:gd name="connsiteX269" fmla="*/ 1030684 w 1131888"/>
              <a:gd name="connsiteY269" fmla="*/ 590550 h 1282701"/>
              <a:gd name="connsiteX270" fmla="*/ 1041400 w 1131888"/>
              <a:gd name="connsiteY270" fmla="*/ 593725 h 1282701"/>
              <a:gd name="connsiteX271" fmla="*/ 1030684 w 1131888"/>
              <a:gd name="connsiteY271" fmla="*/ 590550 h 1282701"/>
              <a:gd name="connsiteX272" fmla="*/ 295275 w 1131888"/>
              <a:gd name="connsiteY272" fmla="*/ 575204 h 1282701"/>
              <a:gd name="connsiteX273" fmla="*/ 311150 w 1131888"/>
              <a:gd name="connsiteY273" fmla="*/ 575204 h 1282701"/>
              <a:gd name="connsiteX274" fmla="*/ 295275 w 1131888"/>
              <a:gd name="connsiteY274" fmla="*/ 575204 h 1282701"/>
              <a:gd name="connsiteX275" fmla="*/ 1076325 w 1131888"/>
              <a:gd name="connsiteY275" fmla="*/ 566738 h 1282701"/>
              <a:gd name="connsiteX276" fmla="*/ 1079500 w 1131888"/>
              <a:gd name="connsiteY276" fmla="*/ 566738 h 1282701"/>
              <a:gd name="connsiteX277" fmla="*/ 1079500 w 1131888"/>
              <a:gd name="connsiteY277" fmla="*/ 574676 h 1282701"/>
              <a:gd name="connsiteX278" fmla="*/ 1076325 w 1131888"/>
              <a:gd name="connsiteY278" fmla="*/ 574676 h 1282701"/>
              <a:gd name="connsiteX279" fmla="*/ 1076325 w 1131888"/>
              <a:gd name="connsiteY279" fmla="*/ 566738 h 1282701"/>
              <a:gd name="connsiteX280" fmla="*/ 997131 w 1131888"/>
              <a:gd name="connsiteY280" fmla="*/ 554038 h 1282701"/>
              <a:gd name="connsiteX281" fmla="*/ 1019175 w 1131888"/>
              <a:gd name="connsiteY281" fmla="*/ 558800 h 1282701"/>
              <a:gd name="connsiteX282" fmla="*/ 977900 w 1131888"/>
              <a:gd name="connsiteY282" fmla="*/ 558800 h 1282701"/>
              <a:gd name="connsiteX283" fmla="*/ 997131 w 1131888"/>
              <a:gd name="connsiteY283" fmla="*/ 554038 h 1282701"/>
              <a:gd name="connsiteX284" fmla="*/ 1061085 w 1131888"/>
              <a:gd name="connsiteY284" fmla="*/ 552450 h 1282701"/>
              <a:gd name="connsiteX285" fmla="*/ 1080135 w 1131888"/>
              <a:gd name="connsiteY285" fmla="*/ 552450 h 1282701"/>
              <a:gd name="connsiteX286" fmla="*/ 1091565 w 1131888"/>
              <a:gd name="connsiteY286" fmla="*/ 552450 h 1282701"/>
              <a:gd name="connsiteX287" fmla="*/ 1095375 w 1131888"/>
              <a:gd name="connsiteY287" fmla="*/ 555625 h 1282701"/>
              <a:gd name="connsiteX288" fmla="*/ 1091565 w 1131888"/>
              <a:gd name="connsiteY288" fmla="*/ 558800 h 1282701"/>
              <a:gd name="connsiteX289" fmla="*/ 1080135 w 1131888"/>
              <a:gd name="connsiteY289" fmla="*/ 558800 h 1282701"/>
              <a:gd name="connsiteX290" fmla="*/ 1061085 w 1131888"/>
              <a:gd name="connsiteY290" fmla="*/ 558800 h 1282701"/>
              <a:gd name="connsiteX291" fmla="*/ 1057275 w 1131888"/>
              <a:gd name="connsiteY291" fmla="*/ 555625 h 1282701"/>
              <a:gd name="connsiteX292" fmla="*/ 1061085 w 1131888"/>
              <a:gd name="connsiteY292" fmla="*/ 552450 h 1282701"/>
              <a:gd name="connsiteX293" fmla="*/ 246063 w 1131888"/>
              <a:gd name="connsiteY293" fmla="*/ 552450 h 1282701"/>
              <a:gd name="connsiteX294" fmla="*/ 235347 w 1131888"/>
              <a:gd name="connsiteY294" fmla="*/ 558800 h 1282701"/>
              <a:gd name="connsiteX295" fmla="*/ 246063 w 1131888"/>
              <a:gd name="connsiteY295" fmla="*/ 552450 h 1282701"/>
              <a:gd name="connsiteX296" fmla="*/ 985185 w 1131888"/>
              <a:gd name="connsiteY296" fmla="*/ 543024 h 1282701"/>
              <a:gd name="connsiteX297" fmla="*/ 1000125 w 1131888"/>
              <a:gd name="connsiteY297" fmla="*/ 548481 h 1282701"/>
              <a:gd name="connsiteX298" fmla="*/ 973137 w 1131888"/>
              <a:gd name="connsiteY298" fmla="*/ 552450 h 1282701"/>
              <a:gd name="connsiteX299" fmla="*/ 985185 w 1131888"/>
              <a:gd name="connsiteY299" fmla="*/ 543024 h 1282701"/>
              <a:gd name="connsiteX300" fmla="*/ 1057275 w 1131888"/>
              <a:gd name="connsiteY300" fmla="*/ 537104 h 1282701"/>
              <a:gd name="connsiteX301" fmla="*/ 1030287 w 1131888"/>
              <a:gd name="connsiteY301" fmla="*/ 540809 h 1282701"/>
              <a:gd name="connsiteX302" fmla="*/ 1057275 w 1131888"/>
              <a:gd name="connsiteY302" fmla="*/ 537104 h 1282701"/>
              <a:gd name="connsiteX303" fmla="*/ 321526 w 1131888"/>
              <a:gd name="connsiteY303" fmla="*/ 536333 h 1282701"/>
              <a:gd name="connsiteX304" fmla="*/ 322500 w 1131888"/>
              <a:gd name="connsiteY304" fmla="*/ 537308 h 1282701"/>
              <a:gd name="connsiteX305" fmla="*/ 322500 w 1131888"/>
              <a:gd name="connsiteY305" fmla="*/ 536473 h 1282701"/>
              <a:gd name="connsiteX306" fmla="*/ 977900 w 1131888"/>
              <a:gd name="connsiteY306" fmla="*/ 525463 h 1282701"/>
              <a:gd name="connsiteX307" fmla="*/ 942975 w 1131888"/>
              <a:gd name="connsiteY307" fmla="*/ 533401 h 1282701"/>
              <a:gd name="connsiteX308" fmla="*/ 977900 w 1131888"/>
              <a:gd name="connsiteY308" fmla="*/ 525463 h 1282701"/>
              <a:gd name="connsiteX309" fmla="*/ 1109663 w 1131888"/>
              <a:gd name="connsiteY309" fmla="*/ 492125 h 1282701"/>
              <a:gd name="connsiteX310" fmla="*/ 1109663 w 1131888"/>
              <a:gd name="connsiteY310" fmla="*/ 495697 h 1282701"/>
              <a:gd name="connsiteX311" fmla="*/ 1026146 w 1131888"/>
              <a:gd name="connsiteY311" fmla="*/ 506413 h 1282701"/>
              <a:gd name="connsiteX312" fmla="*/ 1022350 w 1131888"/>
              <a:gd name="connsiteY312" fmla="*/ 502841 h 1282701"/>
              <a:gd name="connsiteX313" fmla="*/ 1026146 w 1131888"/>
              <a:gd name="connsiteY313" fmla="*/ 499269 h 1282701"/>
              <a:gd name="connsiteX314" fmla="*/ 1109663 w 1131888"/>
              <a:gd name="connsiteY314" fmla="*/ 492125 h 1282701"/>
              <a:gd name="connsiteX315" fmla="*/ 311785 w 1131888"/>
              <a:gd name="connsiteY315" fmla="*/ 465138 h 1282701"/>
              <a:gd name="connsiteX316" fmla="*/ 319405 w 1131888"/>
              <a:gd name="connsiteY316" fmla="*/ 484188 h 1282701"/>
              <a:gd name="connsiteX317" fmla="*/ 311785 w 1131888"/>
              <a:gd name="connsiteY317" fmla="*/ 465138 h 1282701"/>
              <a:gd name="connsiteX318" fmla="*/ 1128127 w 1131888"/>
              <a:gd name="connsiteY318" fmla="*/ 454025 h 1282701"/>
              <a:gd name="connsiteX319" fmla="*/ 1131888 w 1131888"/>
              <a:gd name="connsiteY319" fmla="*/ 454025 h 1282701"/>
              <a:gd name="connsiteX320" fmla="*/ 1128127 w 1131888"/>
              <a:gd name="connsiteY320" fmla="*/ 461509 h 1282701"/>
              <a:gd name="connsiteX321" fmla="*/ 962612 w 1131888"/>
              <a:gd name="connsiteY321" fmla="*/ 506413 h 1282701"/>
              <a:gd name="connsiteX322" fmla="*/ 958850 w 1131888"/>
              <a:gd name="connsiteY322" fmla="*/ 502671 h 1282701"/>
              <a:gd name="connsiteX323" fmla="*/ 962612 w 1131888"/>
              <a:gd name="connsiteY323" fmla="*/ 498929 h 1282701"/>
              <a:gd name="connsiteX324" fmla="*/ 1128127 w 1131888"/>
              <a:gd name="connsiteY324" fmla="*/ 454025 h 1282701"/>
              <a:gd name="connsiteX325" fmla="*/ 1041893 w 1131888"/>
              <a:gd name="connsiteY325" fmla="*/ 369082 h 1282701"/>
              <a:gd name="connsiteX326" fmla="*/ 1042367 w 1131888"/>
              <a:gd name="connsiteY326" fmla="*/ 370503 h 1282701"/>
              <a:gd name="connsiteX327" fmla="*/ 1046163 w 1131888"/>
              <a:gd name="connsiteY327" fmla="*/ 374292 h 1282701"/>
              <a:gd name="connsiteX328" fmla="*/ 966443 w 1131888"/>
              <a:gd name="connsiteY328" fmla="*/ 484188 h 1282701"/>
              <a:gd name="connsiteX329" fmla="*/ 962646 w 1131888"/>
              <a:gd name="connsiteY329" fmla="*/ 484188 h 1282701"/>
              <a:gd name="connsiteX330" fmla="*/ 962646 w 1131888"/>
              <a:gd name="connsiteY330" fmla="*/ 480399 h 1282701"/>
              <a:gd name="connsiteX331" fmla="*/ 1038571 w 1131888"/>
              <a:gd name="connsiteY331" fmla="*/ 370503 h 1282701"/>
              <a:gd name="connsiteX332" fmla="*/ 1041893 w 1131888"/>
              <a:gd name="connsiteY332" fmla="*/ 369082 h 1282701"/>
              <a:gd name="connsiteX333" fmla="*/ 106986 w 1131888"/>
              <a:gd name="connsiteY333" fmla="*/ 358775 h 1282701"/>
              <a:gd name="connsiteX334" fmla="*/ 205751 w 1131888"/>
              <a:gd name="connsiteY334" fmla="*/ 400977 h 1282701"/>
              <a:gd name="connsiteX335" fmla="*/ 209550 w 1131888"/>
              <a:gd name="connsiteY335" fmla="*/ 404813 h 1282701"/>
              <a:gd name="connsiteX336" fmla="*/ 205751 w 1131888"/>
              <a:gd name="connsiteY336" fmla="*/ 404813 h 1282701"/>
              <a:gd name="connsiteX337" fmla="*/ 106986 w 1131888"/>
              <a:gd name="connsiteY337" fmla="*/ 366448 h 1282701"/>
              <a:gd name="connsiteX338" fmla="*/ 103187 w 1131888"/>
              <a:gd name="connsiteY338" fmla="*/ 362612 h 1282701"/>
              <a:gd name="connsiteX339" fmla="*/ 106986 w 1131888"/>
              <a:gd name="connsiteY339" fmla="*/ 358775 h 1282701"/>
              <a:gd name="connsiteX340" fmla="*/ 327025 w 1131888"/>
              <a:gd name="connsiteY340" fmla="*/ 339725 h 1282701"/>
              <a:gd name="connsiteX341" fmla="*/ 344488 w 1131888"/>
              <a:gd name="connsiteY341" fmla="*/ 355600 h 1282701"/>
              <a:gd name="connsiteX342" fmla="*/ 327025 w 1131888"/>
              <a:gd name="connsiteY342" fmla="*/ 339725 h 1282701"/>
              <a:gd name="connsiteX343" fmla="*/ 46037 w 1131888"/>
              <a:gd name="connsiteY343" fmla="*/ 339725 h 1282701"/>
              <a:gd name="connsiteX344" fmla="*/ 53710 w 1131888"/>
              <a:gd name="connsiteY344" fmla="*/ 339725 h 1282701"/>
              <a:gd name="connsiteX345" fmla="*/ 57546 w 1131888"/>
              <a:gd name="connsiteY345" fmla="*/ 339725 h 1282701"/>
              <a:gd name="connsiteX346" fmla="*/ 65219 w 1131888"/>
              <a:gd name="connsiteY346" fmla="*/ 339725 h 1282701"/>
              <a:gd name="connsiteX347" fmla="*/ 69056 w 1131888"/>
              <a:gd name="connsiteY347" fmla="*/ 339725 h 1282701"/>
              <a:gd name="connsiteX348" fmla="*/ 72892 w 1131888"/>
              <a:gd name="connsiteY348" fmla="*/ 343581 h 1282701"/>
              <a:gd name="connsiteX349" fmla="*/ 76729 w 1131888"/>
              <a:gd name="connsiteY349" fmla="*/ 351291 h 1282701"/>
              <a:gd name="connsiteX350" fmla="*/ 92075 w 1131888"/>
              <a:gd name="connsiteY350" fmla="*/ 359002 h 1282701"/>
              <a:gd name="connsiteX351" fmla="*/ 92075 w 1131888"/>
              <a:gd name="connsiteY351" fmla="*/ 366713 h 1282701"/>
              <a:gd name="connsiteX352" fmla="*/ 88238 w 1131888"/>
              <a:gd name="connsiteY352" fmla="*/ 366713 h 1282701"/>
              <a:gd name="connsiteX353" fmla="*/ 72892 w 1131888"/>
              <a:gd name="connsiteY353" fmla="*/ 359002 h 1282701"/>
              <a:gd name="connsiteX354" fmla="*/ 64522 w 1131888"/>
              <a:gd name="connsiteY354" fmla="*/ 347786 h 1282701"/>
              <a:gd name="connsiteX355" fmla="*/ 65219 w 1131888"/>
              <a:gd name="connsiteY355" fmla="*/ 347436 h 1282701"/>
              <a:gd name="connsiteX356" fmla="*/ 65219 w 1131888"/>
              <a:gd name="connsiteY356" fmla="*/ 343581 h 1282701"/>
              <a:gd name="connsiteX357" fmla="*/ 61383 w 1131888"/>
              <a:gd name="connsiteY357" fmla="*/ 343581 h 1282701"/>
              <a:gd name="connsiteX358" fmla="*/ 64522 w 1131888"/>
              <a:gd name="connsiteY358" fmla="*/ 347786 h 1282701"/>
              <a:gd name="connsiteX359" fmla="*/ 57546 w 1131888"/>
              <a:gd name="connsiteY359" fmla="*/ 351291 h 1282701"/>
              <a:gd name="connsiteX360" fmla="*/ 46037 w 1131888"/>
              <a:gd name="connsiteY360" fmla="*/ 347436 h 1282701"/>
              <a:gd name="connsiteX361" fmla="*/ 46037 w 1131888"/>
              <a:gd name="connsiteY361" fmla="*/ 339725 h 1282701"/>
              <a:gd name="connsiteX362" fmla="*/ 387350 w 1131888"/>
              <a:gd name="connsiteY362" fmla="*/ 317500 h 1282701"/>
              <a:gd name="connsiteX363" fmla="*/ 391121 w 1131888"/>
              <a:gd name="connsiteY363" fmla="*/ 317500 h 1282701"/>
              <a:gd name="connsiteX364" fmla="*/ 417513 w 1131888"/>
              <a:gd name="connsiteY364" fmla="*/ 347663 h 1282701"/>
              <a:gd name="connsiteX365" fmla="*/ 413743 w 1131888"/>
              <a:gd name="connsiteY365" fmla="*/ 347663 h 1282701"/>
              <a:gd name="connsiteX366" fmla="*/ 387350 w 1131888"/>
              <a:gd name="connsiteY366" fmla="*/ 321271 h 1282701"/>
              <a:gd name="connsiteX367" fmla="*/ 387350 w 1131888"/>
              <a:gd name="connsiteY367" fmla="*/ 317500 h 1282701"/>
              <a:gd name="connsiteX368" fmla="*/ 924877 w 1131888"/>
              <a:gd name="connsiteY368" fmla="*/ 287338 h 1282701"/>
              <a:gd name="connsiteX369" fmla="*/ 928687 w 1131888"/>
              <a:gd name="connsiteY369" fmla="*/ 287338 h 1282701"/>
              <a:gd name="connsiteX370" fmla="*/ 928687 w 1131888"/>
              <a:gd name="connsiteY370" fmla="*/ 291042 h 1282701"/>
              <a:gd name="connsiteX371" fmla="*/ 894397 w 1131888"/>
              <a:gd name="connsiteY371" fmla="*/ 320676 h 1282701"/>
              <a:gd name="connsiteX372" fmla="*/ 890587 w 1131888"/>
              <a:gd name="connsiteY372" fmla="*/ 320676 h 1282701"/>
              <a:gd name="connsiteX373" fmla="*/ 890587 w 1131888"/>
              <a:gd name="connsiteY373" fmla="*/ 316972 h 1282701"/>
              <a:gd name="connsiteX374" fmla="*/ 924877 w 1131888"/>
              <a:gd name="connsiteY374" fmla="*/ 287338 h 1282701"/>
              <a:gd name="connsiteX375" fmla="*/ 390525 w 1131888"/>
              <a:gd name="connsiteY375" fmla="*/ 271992 h 1282701"/>
              <a:gd name="connsiteX376" fmla="*/ 412750 w 1131888"/>
              <a:gd name="connsiteY376" fmla="*/ 301626 h 1282701"/>
              <a:gd name="connsiteX377" fmla="*/ 390525 w 1131888"/>
              <a:gd name="connsiteY377" fmla="*/ 271992 h 1282701"/>
              <a:gd name="connsiteX378" fmla="*/ 311149 w 1131888"/>
              <a:gd name="connsiteY378" fmla="*/ 260350 h 1282701"/>
              <a:gd name="connsiteX379" fmla="*/ 327025 w 1131888"/>
              <a:gd name="connsiteY379" fmla="*/ 279400 h 1282701"/>
              <a:gd name="connsiteX380" fmla="*/ 311149 w 1131888"/>
              <a:gd name="connsiteY380" fmla="*/ 260350 h 1282701"/>
              <a:gd name="connsiteX381" fmla="*/ 731044 w 1131888"/>
              <a:gd name="connsiteY381" fmla="*/ 226021 h 1282701"/>
              <a:gd name="connsiteX382" fmla="*/ 727472 w 1131888"/>
              <a:gd name="connsiteY382" fmla="*/ 241102 h 1282701"/>
              <a:gd name="connsiteX383" fmla="*/ 727472 w 1131888"/>
              <a:gd name="connsiteY383" fmla="*/ 244872 h 1282701"/>
              <a:gd name="connsiteX384" fmla="*/ 728673 w 1131888"/>
              <a:gd name="connsiteY384" fmla="*/ 244872 h 1282701"/>
              <a:gd name="connsiteX385" fmla="*/ 734484 w 1131888"/>
              <a:gd name="connsiteY385" fmla="*/ 230642 h 1282701"/>
              <a:gd name="connsiteX386" fmla="*/ 734484 w 1131888"/>
              <a:gd name="connsiteY386" fmla="*/ 229791 h 1282701"/>
              <a:gd name="connsiteX387" fmla="*/ 731044 w 1131888"/>
              <a:gd name="connsiteY387" fmla="*/ 229791 h 1282701"/>
              <a:gd name="connsiteX388" fmla="*/ 731044 w 1131888"/>
              <a:gd name="connsiteY388" fmla="*/ 226021 h 1282701"/>
              <a:gd name="connsiteX389" fmla="*/ 508635 w 1131888"/>
              <a:gd name="connsiteY389" fmla="*/ 223441 h 1282701"/>
              <a:gd name="connsiteX390" fmla="*/ 516255 w 1131888"/>
              <a:gd name="connsiteY390" fmla="*/ 242293 h 1282701"/>
              <a:gd name="connsiteX391" fmla="*/ 508635 w 1131888"/>
              <a:gd name="connsiteY391" fmla="*/ 223441 h 1282701"/>
              <a:gd name="connsiteX392" fmla="*/ 276860 w 1131888"/>
              <a:gd name="connsiteY392" fmla="*/ 219075 h 1282701"/>
              <a:gd name="connsiteX393" fmla="*/ 280670 w 1131888"/>
              <a:gd name="connsiteY393" fmla="*/ 219075 h 1282701"/>
              <a:gd name="connsiteX394" fmla="*/ 303530 w 1131888"/>
              <a:gd name="connsiteY394" fmla="*/ 238258 h 1282701"/>
              <a:gd name="connsiteX395" fmla="*/ 326390 w 1131888"/>
              <a:gd name="connsiteY395" fmla="*/ 257440 h 1282701"/>
              <a:gd name="connsiteX396" fmla="*/ 326390 w 1131888"/>
              <a:gd name="connsiteY396" fmla="*/ 261277 h 1282701"/>
              <a:gd name="connsiteX397" fmla="*/ 322580 w 1131888"/>
              <a:gd name="connsiteY397" fmla="*/ 261277 h 1282701"/>
              <a:gd name="connsiteX398" fmla="*/ 299720 w 1131888"/>
              <a:gd name="connsiteY398" fmla="*/ 242094 h 1282701"/>
              <a:gd name="connsiteX399" fmla="*/ 276860 w 1131888"/>
              <a:gd name="connsiteY399" fmla="*/ 222912 h 1282701"/>
              <a:gd name="connsiteX400" fmla="*/ 276860 w 1131888"/>
              <a:gd name="connsiteY400" fmla="*/ 219075 h 1282701"/>
              <a:gd name="connsiteX401" fmla="*/ 693102 w 1131888"/>
              <a:gd name="connsiteY401" fmla="*/ 203200 h 1282701"/>
              <a:gd name="connsiteX402" fmla="*/ 696912 w 1131888"/>
              <a:gd name="connsiteY402" fmla="*/ 210873 h 1282701"/>
              <a:gd name="connsiteX403" fmla="*/ 685482 w 1131888"/>
              <a:gd name="connsiteY403" fmla="*/ 245402 h 1282701"/>
              <a:gd name="connsiteX404" fmla="*/ 681672 w 1131888"/>
              <a:gd name="connsiteY404" fmla="*/ 249238 h 1282701"/>
              <a:gd name="connsiteX405" fmla="*/ 677862 w 1131888"/>
              <a:gd name="connsiteY405" fmla="*/ 245402 h 1282701"/>
              <a:gd name="connsiteX406" fmla="*/ 689292 w 1131888"/>
              <a:gd name="connsiteY406" fmla="*/ 207037 h 1282701"/>
              <a:gd name="connsiteX407" fmla="*/ 693102 w 1131888"/>
              <a:gd name="connsiteY407" fmla="*/ 203200 h 1282701"/>
              <a:gd name="connsiteX408" fmla="*/ 193675 w 1131888"/>
              <a:gd name="connsiteY408" fmla="*/ 192088 h 1282701"/>
              <a:gd name="connsiteX409" fmla="*/ 197427 w 1131888"/>
              <a:gd name="connsiteY409" fmla="*/ 192088 h 1282701"/>
              <a:gd name="connsiteX410" fmla="*/ 234950 w 1131888"/>
              <a:gd name="connsiteY410" fmla="*/ 223133 h 1282701"/>
              <a:gd name="connsiteX411" fmla="*/ 234950 w 1131888"/>
              <a:gd name="connsiteY411" fmla="*/ 227013 h 1282701"/>
              <a:gd name="connsiteX412" fmla="*/ 193675 w 1131888"/>
              <a:gd name="connsiteY412" fmla="*/ 192088 h 1282701"/>
              <a:gd name="connsiteX413" fmla="*/ 508943 w 1131888"/>
              <a:gd name="connsiteY413" fmla="*/ 190649 h 1282701"/>
              <a:gd name="connsiteX414" fmla="*/ 511175 w 1131888"/>
              <a:gd name="connsiteY414" fmla="*/ 200025 h 1282701"/>
              <a:gd name="connsiteX415" fmla="*/ 508943 w 1131888"/>
              <a:gd name="connsiteY415" fmla="*/ 190649 h 1282701"/>
              <a:gd name="connsiteX416" fmla="*/ 401637 w 1131888"/>
              <a:gd name="connsiteY416" fmla="*/ 185738 h 1282701"/>
              <a:gd name="connsiteX417" fmla="*/ 420687 w 1131888"/>
              <a:gd name="connsiteY417" fmla="*/ 211138 h 1282701"/>
              <a:gd name="connsiteX418" fmla="*/ 401637 w 1131888"/>
              <a:gd name="connsiteY418" fmla="*/ 185738 h 1282701"/>
              <a:gd name="connsiteX419" fmla="*/ 753533 w 1131888"/>
              <a:gd name="connsiteY419" fmla="*/ 177800 h 1282701"/>
              <a:gd name="connsiteX420" fmla="*/ 757237 w 1131888"/>
              <a:gd name="connsiteY420" fmla="*/ 181542 h 1282701"/>
              <a:gd name="connsiteX421" fmla="*/ 738716 w 1131888"/>
              <a:gd name="connsiteY421" fmla="*/ 230188 h 1282701"/>
              <a:gd name="connsiteX422" fmla="*/ 737725 w 1131888"/>
              <a:gd name="connsiteY422" fmla="*/ 230188 h 1282701"/>
              <a:gd name="connsiteX423" fmla="*/ 738188 w 1131888"/>
              <a:gd name="connsiteY423" fmla="*/ 230642 h 1282701"/>
              <a:gd name="connsiteX424" fmla="*/ 734531 w 1131888"/>
              <a:gd name="connsiteY424" fmla="*/ 248553 h 1282701"/>
              <a:gd name="connsiteX425" fmla="*/ 734616 w 1131888"/>
              <a:gd name="connsiteY425" fmla="*/ 248643 h 1282701"/>
              <a:gd name="connsiteX426" fmla="*/ 734484 w 1131888"/>
              <a:gd name="connsiteY426" fmla="*/ 248782 h 1282701"/>
              <a:gd name="connsiteX427" fmla="*/ 734484 w 1131888"/>
              <a:gd name="connsiteY427" fmla="*/ 248785 h 1282701"/>
              <a:gd name="connsiteX428" fmla="*/ 734454 w 1131888"/>
              <a:gd name="connsiteY428" fmla="*/ 248813 h 1282701"/>
              <a:gd name="connsiteX429" fmla="*/ 734257 w 1131888"/>
              <a:gd name="connsiteY429" fmla="*/ 249021 h 1282701"/>
              <a:gd name="connsiteX430" fmla="*/ 735013 w 1131888"/>
              <a:gd name="connsiteY430" fmla="*/ 249815 h 1282701"/>
              <a:gd name="connsiteX431" fmla="*/ 724297 w 1131888"/>
              <a:gd name="connsiteY431" fmla="*/ 283586 h 1282701"/>
              <a:gd name="connsiteX432" fmla="*/ 724213 w 1131888"/>
              <a:gd name="connsiteY432" fmla="*/ 283674 h 1282701"/>
              <a:gd name="connsiteX433" fmla="*/ 727322 w 1131888"/>
              <a:gd name="connsiteY433" fmla="*/ 283674 h 1282701"/>
              <a:gd name="connsiteX434" fmla="*/ 734889 w 1131888"/>
              <a:gd name="connsiteY434" fmla="*/ 298817 h 1282701"/>
              <a:gd name="connsiteX435" fmla="*/ 852174 w 1131888"/>
              <a:gd name="connsiteY435" fmla="*/ 374528 h 1282701"/>
              <a:gd name="connsiteX436" fmla="*/ 852487 w 1131888"/>
              <a:gd name="connsiteY436" fmla="*/ 374528 h 1282701"/>
              <a:gd name="connsiteX437" fmla="*/ 852487 w 1131888"/>
              <a:gd name="connsiteY437" fmla="*/ 374197 h 1282701"/>
              <a:gd name="connsiteX438" fmla="*/ 863917 w 1131888"/>
              <a:gd name="connsiteY438" fmla="*/ 366486 h 1282701"/>
              <a:gd name="connsiteX439" fmla="*/ 882967 w 1131888"/>
              <a:gd name="connsiteY439" fmla="*/ 358776 h 1282701"/>
              <a:gd name="connsiteX440" fmla="*/ 886777 w 1131888"/>
              <a:gd name="connsiteY440" fmla="*/ 358776 h 1282701"/>
              <a:gd name="connsiteX441" fmla="*/ 886777 w 1131888"/>
              <a:gd name="connsiteY441" fmla="*/ 362631 h 1282701"/>
              <a:gd name="connsiteX442" fmla="*/ 890587 w 1131888"/>
              <a:gd name="connsiteY442" fmla="*/ 358776 h 1282701"/>
              <a:gd name="connsiteX443" fmla="*/ 886777 w 1131888"/>
              <a:gd name="connsiteY443" fmla="*/ 358776 h 1282701"/>
              <a:gd name="connsiteX444" fmla="*/ 902017 w 1131888"/>
              <a:gd name="connsiteY444" fmla="*/ 331788 h 1282701"/>
              <a:gd name="connsiteX445" fmla="*/ 909637 w 1131888"/>
              <a:gd name="connsiteY445" fmla="*/ 335643 h 1282701"/>
              <a:gd name="connsiteX446" fmla="*/ 905827 w 1131888"/>
              <a:gd name="connsiteY446" fmla="*/ 339499 h 1282701"/>
              <a:gd name="connsiteX447" fmla="*/ 894397 w 1131888"/>
              <a:gd name="connsiteY447" fmla="*/ 358776 h 1282701"/>
              <a:gd name="connsiteX448" fmla="*/ 894397 w 1131888"/>
              <a:gd name="connsiteY448" fmla="*/ 362631 h 1282701"/>
              <a:gd name="connsiteX449" fmla="*/ 890587 w 1131888"/>
              <a:gd name="connsiteY449" fmla="*/ 366486 h 1282701"/>
              <a:gd name="connsiteX450" fmla="*/ 886777 w 1131888"/>
              <a:gd name="connsiteY450" fmla="*/ 366486 h 1282701"/>
              <a:gd name="connsiteX451" fmla="*/ 882967 w 1131888"/>
              <a:gd name="connsiteY451" fmla="*/ 366486 h 1282701"/>
              <a:gd name="connsiteX452" fmla="*/ 871537 w 1131888"/>
              <a:gd name="connsiteY452" fmla="*/ 370342 h 1282701"/>
              <a:gd name="connsiteX453" fmla="*/ 861111 w 1131888"/>
              <a:gd name="connsiteY453" fmla="*/ 380892 h 1282701"/>
              <a:gd name="connsiteX454" fmla="*/ 863524 w 1131888"/>
              <a:gd name="connsiteY454" fmla="*/ 382099 h 1282701"/>
              <a:gd name="connsiteX455" fmla="*/ 863524 w 1131888"/>
              <a:gd name="connsiteY455" fmla="*/ 385885 h 1282701"/>
              <a:gd name="connsiteX456" fmla="*/ 871091 w 1131888"/>
              <a:gd name="connsiteY456" fmla="*/ 382099 h 1282701"/>
              <a:gd name="connsiteX457" fmla="*/ 875820 w 1131888"/>
              <a:gd name="connsiteY457" fmla="*/ 391090 h 1282701"/>
              <a:gd name="connsiteX458" fmla="*/ 885846 w 1131888"/>
              <a:gd name="connsiteY458" fmla="*/ 397018 h 1282701"/>
              <a:gd name="connsiteX459" fmla="*/ 909358 w 1131888"/>
              <a:gd name="connsiteY459" fmla="*/ 381795 h 1282701"/>
              <a:gd name="connsiteX460" fmla="*/ 931769 w 1131888"/>
              <a:gd name="connsiteY460" fmla="*/ 362447 h 1282701"/>
              <a:gd name="connsiteX461" fmla="*/ 931769 w 1131888"/>
              <a:gd name="connsiteY461" fmla="*/ 366316 h 1282701"/>
              <a:gd name="connsiteX462" fmla="*/ 935505 w 1131888"/>
              <a:gd name="connsiteY462" fmla="*/ 366316 h 1282701"/>
              <a:gd name="connsiteX463" fmla="*/ 931769 w 1131888"/>
              <a:gd name="connsiteY463" fmla="*/ 362447 h 1282701"/>
              <a:gd name="connsiteX464" fmla="*/ 929744 w 1131888"/>
              <a:gd name="connsiteY464" fmla="*/ 360349 h 1282701"/>
              <a:gd name="connsiteX465" fmla="*/ 920397 w 1131888"/>
              <a:gd name="connsiteY465" fmla="*/ 364173 h 1282701"/>
              <a:gd name="connsiteX466" fmla="*/ 908756 w 1131888"/>
              <a:gd name="connsiteY466" fmla="*/ 374650 h 1282701"/>
              <a:gd name="connsiteX467" fmla="*/ 904875 w 1131888"/>
              <a:gd name="connsiteY467" fmla="*/ 374650 h 1282701"/>
              <a:gd name="connsiteX468" fmla="*/ 904875 w 1131888"/>
              <a:gd name="connsiteY468" fmla="*/ 370840 h 1282701"/>
              <a:gd name="connsiteX469" fmla="*/ 917002 w 1131888"/>
              <a:gd name="connsiteY469" fmla="*/ 360363 h 1282701"/>
              <a:gd name="connsiteX470" fmla="*/ 930410 w 1131888"/>
              <a:gd name="connsiteY470" fmla="*/ 356116 h 1282701"/>
              <a:gd name="connsiteX471" fmla="*/ 935505 w 1131888"/>
              <a:gd name="connsiteY471" fmla="*/ 350838 h 1282701"/>
              <a:gd name="connsiteX472" fmla="*/ 935939 w 1131888"/>
              <a:gd name="connsiteY472" fmla="*/ 351288 h 1282701"/>
              <a:gd name="connsiteX473" fmla="*/ 946871 w 1131888"/>
              <a:gd name="connsiteY473" fmla="*/ 339726 h 1282701"/>
              <a:gd name="connsiteX474" fmla="*/ 965633 w 1131888"/>
              <a:gd name="connsiteY474" fmla="*/ 331788 h 1282701"/>
              <a:gd name="connsiteX475" fmla="*/ 969385 w 1131888"/>
              <a:gd name="connsiteY475" fmla="*/ 335757 h 1282701"/>
              <a:gd name="connsiteX476" fmla="*/ 969385 w 1131888"/>
              <a:gd name="connsiteY476" fmla="*/ 343694 h 1282701"/>
              <a:gd name="connsiteX477" fmla="*/ 950624 w 1131888"/>
              <a:gd name="connsiteY477" fmla="*/ 351632 h 1282701"/>
              <a:gd name="connsiteX478" fmla="*/ 943119 w 1131888"/>
              <a:gd name="connsiteY478" fmla="*/ 359569 h 1282701"/>
              <a:gd name="connsiteX479" fmla="*/ 942975 w 1131888"/>
              <a:gd name="connsiteY479" fmla="*/ 359646 h 1282701"/>
              <a:gd name="connsiteX480" fmla="*/ 942975 w 1131888"/>
              <a:gd name="connsiteY480" fmla="*/ 362447 h 1282701"/>
              <a:gd name="connsiteX481" fmla="*/ 942975 w 1131888"/>
              <a:gd name="connsiteY481" fmla="*/ 366316 h 1282701"/>
              <a:gd name="connsiteX482" fmla="*/ 942975 w 1131888"/>
              <a:gd name="connsiteY482" fmla="*/ 370186 h 1282701"/>
              <a:gd name="connsiteX483" fmla="*/ 913093 w 1131888"/>
              <a:gd name="connsiteY483" fmla="*/ 393403 h 1282701"/>
              <a:gd name="connsiteX484" fmla="*/ 891249 w 1131888"/>
              <a:gd name="connsiteY484" fmla="*/ 412261 h 1282701"/>
              <a:gd name="connsiteX485" fmla="*/ 899466 w 1131888"/>
              <a:gd name="connsiteY485" fmla="*/ 436517 h 1282701"/>
              <a:gd name="connsiteX486" fmla="*/ 908925 w 1131888"/>
              <a:gd name="connsiteY486" fmla="*/ 461596 h 1282701"/>
              <a:gd name="connsiteX487" fmla="*/ 916492 w 1131888"/>
              <a:gd name="connsiteY487" fmla="*/ 465382 h 1282701"/>
              <a:gd name="connsiteX488" fmla="*/ 927842 w 1131888"/>
              <a:gd name="connsiteY488" fmla="*/ 491881 h 1282701"/>
              <a:gd name="connsiteX489" fmla="*/ 942975 w 1131888"/>
              <a:gd name="connsiteY489" fmla="*/ 571378 h 1282701"/>
              <a:gd name="connsiteX490" fmla="*/ 912708 w 1131888"/>
              <a:gd name="connsiteY490" fmla="*/ 711445 h 1282701"/>
              <a:gd name="connsiteX491" fmla="*/ 871091 w 1131888"/>
              <a:gd name="connsiteY491" fmla="*/ 772014 h 1282701"/>
              <a:gd name="connsiteX492" fmla="*/ 886224 w 1131888"/>
              <a:gd name="connsiteY492" fmla="*/ 798513 h 1282701"/>
              <a:gd name="connsiteX493" fmla="*/ 863524 w 1131888"/>
              <a:gd name="connsiteY493" fmla="*/ 779585 h 1282701"/>
              <a:gd name="connsiteX494" fmla="*/ 761373 w 1131888"/>
              <a:gd name="connsiteY494" fmla="*/ 866654 h 1282701"/>
              <a:gd name="connsiteX495" fmla="*/ 640305 w 1131888"/>
              <a:gd name="connsiteY495" fmla="*/ 893153 h 1282701"/>
              <a:gd name="connsiteX496" fmla="*/ 639762 w 1131888"/>
              <a:gd name="connsiteY496" fmla="*/ 893153 h 1282701"/>
              <a:gd name="connsiteX497" fmla="*/ 639762 w 1131888"/>
              <a:gd name="connsiteY497" fmla="*/ 903941 h 1282701"/>
              <a:gd name="connsiteX498" fmla="*/ 639762 w 1131888"/>
              <a:gd name="connsiteY498" fmla="*/ 941294 h 1282701"/>
              <a:gd name="connsiteX499" fmla="*/ 639762 w 1131888"/>
              <a:gd name="connsiteY499" fmla="*/ 952500 h 1282701"/>
              <a:gd name="connsiteX500" fmla="*/ 636587 w 1131888"/>
              <a:gd name="connsiteY500" fmla="*/ 952500 h 1282701"/>
              <a:gd name="connsiteX501" fmla="*/ 636587 w 1131888"/>
              <a:gd name="connsiteY501" fmla="*/ 941294 h 1282701"/>
              <a:gd name="connsiteX502" fmla="*/ 636587 w 1131888"/>
              <a:gd name="connsiteY502" fmla="*/ 903941 h 1282701"/>
              <a:gd name="connsiteX503" fmla="*/ 636587 w 1131888"/>
              <a:gd name="connsiteY503" fmla="*/ 893153 h 1282701"/>
              <a:gd name="connsiteX504" fmla="*/ 636521 w 1131888"/>
              <a:gd name="connsiteY504" fmla="*/ 893153 h 1282701"/>
              <a:gd name="connsiteX505" fmla="*/ 636521 w 1131888"/>
              <a:gd name="connsiteY505" fmla="*/ 896938 h 1282701"/>
              <a:gd name="connsiteX506" fmla="*/ 632738 w 1131888"/>
              <a:gd name="connsiteY506" fmla="*/ 889367 h 1282701"/>
              <a:gd name="connsiteX507" fmla="*/ 610038 w 1131888"/>
              <a:gd name="connsiteY507" fmla="*/ 893153 h 1282701"/>
              <a:gd name="connsiteX508" fmla="*/ 609600 w 1131888"/>
              <a:gd name="connsiteY508" fmla="*/ 892715 h 1282701"/>
              <a:gd name="connsiteX509" fmla="*/ 609600 w 1131888"/>
              <a:gd name="connsiteY509" fmla="*/ 899760 h 1282701"/>
              <a:gd name="connsiteX510" fmla="*/ 609600 w 1131888"/>
              <a:gd name="connsiteY510" fmla="*/ 919163 h 1282701"/>
              <a:gd name="connsiteX511" fmla="*/ 606425 w 1131888"/>
              <a:gd name="connsiteY511" fmla="*/ 919163 h 1282701"/>
              <a:gd name="connsiteX512" fmla="*/ 603250 w 1131888"/>
              <a:gd name="connsiteY512" fmla="*/ 919163 h 1282701"/>
              <a:gd name="connsiteX513" fmla="*/ 606425 w 1131888"/>
              <a:gd name="connsiteY513" fmla="*/ 899760 h 1282701"/>
              <a:gd name="connsiteX514" fmla="*/ 606425 w 1131888"/>
              <a:gd name="connsiteY514" fmla="*/ 889538 h 1282701"/>
              <a:gd name="connsiteX515" fmla="*/ 606254 w 1131888"/>
              <a:gd name="connsiteY515" fmla="*/ 889367 h 1282701"/>
              <a:gd name="connsiteX516" fmla="*/ 606254 w 1131888"/>
              <a:gd name="connsiteY516" fmla="*/ 893153 h 1282701"/>
              <a:gd name="connsiteX517" fmla="*/ 541937 w 1131888"/>
              <a:gd name="connsiteY517" fmla="*/ 881796 h 1282701"/>
              <a:gd name="connsiteX518" fmla="*/ 540792 w 1131888"/>
              <a:gd name="connsiteY518" fmla="*/ 880651 h 1282701"/>
              <a:gd name="connsiteX519" fmla="*/ 535663 w 1131888"/>
              <a:gd name="connsiteY519" fmla="*/ 906596 h 1282701"/>
              <a:gd name="connsiteX520" fmla="*/ 527368 w 1131888"/>
              <a:gd name="connsiteY520" fmla="*/ 929747 h 1282701"/>
              <a:gd name="connsiteX521" fmla="*/ 527368 w 1131888"/>
              <a:gd name="connsiteY521" fmla="*/ 933451 h 1282701"/>
              <a:gd name="connsiteX522" fmla="*/ 523875 w 1131888"/>
              <a:gd name="connsiteY522" fmla="*/ 929747 h 1282701"/>
              <a:gd name="connsiteX523" fmla="*/ 532170 w 1131888"/>
              <a:gd name="connsiteY523" fmla="*/ 903817 h 1282701"/>
              <a:gd name="connsiteX524" fmla="*/ 537141 w 1131888"/>
              <a:gd name="connsiteY524" fmla="*/ 881107 h 1282701"/>
              <a:gd name="connsiteX525" fmla="*/ 514507 w 1131888"/>
              <a:gd name="connsiteY525" fmla="*/ 865707 h 1282701"/>
              <a:gd name="connsiteX526" fmla="*/ 485186 w 1131888"/>
              <a:gd name="connsiteY526" fmla="*/ 855297 h 1282701"/>
              <a:gd name="connsiteX527" fmla="*/ 473836 w 1131888"/>
              <a:gd name="connsiteY527" fmla="*/ 843940 h 1282701"/>
              <a:gd name="connsiteX528" fmla="*/ 452554 w 1131888"/>
              <a:gd name="connsiteY528" fmla="*/ 831164 h 1282701"/>
              <a:gd name="connsiteX529" fmla="*/ 428439 w 1131888"/>
              <a:gd name="connsiteY529" fmla="*/ 821228 h 1282701"/>
              <a:gd name="connsiteX530" fmla="*/ 412750 w 1131888"/>
              <a:gd name="connsiteY530" fmla="*/ 842963 h 1282701"/>
              <a:gd name="connsiteX531" fmla="*/ 412750 w 1131888"/>
              <a:gd name="connsiteY531" fmla="*/ 839193 h 1282701"/>
              <a:gd name="connsiteX532" fmla="*/ 414694 w 1131888"/>
              <a:gd name="connsiteY532" fmla="*/ 836307 h 1282701"/>
              <a:gd name="connsiteX533" fmla="*/ 410964 w 1131888"/>
              <a:gd name="connsiteY533" fmla="*/ 841058 h 1282701"/>
              <a:gd name="connsiteX534" fmla="*/ 398462 w 1131888"/>
              <a:gd name="connsiteY534" fmla="*/ 847725 h 1282701"/>
              <a:gd name="connsiteX535" fmla="*/ 418672 w 1131888"/>
              <a:gd name="connsiteY535" fmla="*/ 830403 h 1282701"/>
              <a:gd name="connsiteX536" fmla="*/ 427404 w 1131888"/>
              <a:gd name="connsiteY536" fmla="*/ 817441 h 1282701"/>
              <a:gd name="connsiteX537" fmla="*/ 425598 w 1131888"/>
              <a:gd name="connsiteY537" fmla="*/ 817441 h 1282701"/>
              <a:gd name="connsiteX538" fmla="*/ 424652 w 1131888"/>
              <a:gd name="connsiteY538" fmla="*/ 817441 h 1282701"/>
              <a:gd name="connsiteX539" fmla="*/ 424652 w 1131888"/>
              <a:gd name="connsiteY539" fmla="*/ 809870 h 1282701"/>
              <a:gd name="connsiteX540" fmla="*/ 405735 w 1131888"/>
              <a:gd name="connsiteY540" fmla="*/ 798513 h 1282701"/>
              <a:gd name="connsiteX541" fmla="*/ 386818 w 1131888"/>
              <a:gd name="connsiteY541" fmla="*/ 764443 h 1282701"/>
              <a:gd name="connsiteX542" fmla="*/ 378142 w 1131888"/>
              <a:gd name="connsiteY542" fmla="*/ 765357 h 1282701"/>
              <a:gd name="connsiteX543" fmla="*/ 379251 w 1131888"/>
              <a:gd name="connsiteY543" fmla="*/ 764443 h 1282701"/>
              <a:gd name="connsiteX544" fmla="*/ 360334 w 1131888"/>
              <a:gd name="connsiteY544" fmla="*/ 734158 h 1282701"/>
              <a:gd name="connsiteX545" fmla="*/ 337634 w 1131888"/>
              <a:gd name="connsiteY545" fmla="*/ 745515 h 1282701"/>
              <a:gd name="connsiteX546" fmla="*/ 345201 w 1131888"/>
              <a:gd name="connsiteY546" fmla="*/ 715230 h 1282701"/>
              <a:gd name="connsiteX547" fmla="*/ 337634 w 1131888"/>
              <a:gd name="connsiteY547" fmla="*/ 692517 h 1282701"/>
              <a:gd name="connsiteX548" fmla="*/ 330767 w 1131888"/>
              <a:gd name="connsiteY548" fmla="*/ 692517 h 1282701"/>
              <a:gd name="connsiteX549" fmla="*/ 299536 w 1131888"/>
              <a:gd name="connsiteY549" fmla="*/ 701651 h 1282701"/>
              <a:gd name="connsiteX550" fmla="*/ 265697 w 1131888"/>
              <a:gd name="connsiteY550" fmla="*/ 714376 h 1282701"/>
              <a:gd name="connsiteX551" fmla="*/ 261937 w 1131888"/>
              <a:gd name="connsiteY551" fmla="*/ 710606 h 1282701"/>
              <a:gd name="connsiteX552" fmla="*/ 261937 w 1131888"/>
              <a:gd name="connsiteY552" fmla="*/ 706835 h 1282701"/>
              <a:gd name="connsiteX553" fmla="*/ 329615 w 1131888"/>
              <a:gd name="connsiteY553" fmla="*/ 684213 h 1282701"/>
              <a:gd name="connsiteX554" fmla="*/ 330057 w 1131888"/>
              <a:gd name="connsiteY554" fmla="*/ 684656 h 1282701"/>
              <a:gd name="connsiteX555" fmla="*/ 328825 w 1131888"/>
              <a:gd name="connsiteY555" fmla="*/ 649042 h 1282701"/>
              <a:gd name="connsiteX556" fmla="*/ 319980 w 1131888"/>
              <a:gd name="connsiteY556" fmla="*/ 591083 h 1282701"/>
              <a:gd name="connsiteX557" fmla="*/ 318770 w 1131888"/>
              <a:gd name="connsiteY557" fmla="*/ 535937 h 1282701"/>
              <a:gd name="connsiteX558" fmla="*/ 309404 w 1131888"/>
              <a:gd name="connsiteY558" fmla="*/ 534592 h 1282701"/>
              <a:gd name="connsiteX559" fmla="*/ 292735 w 1131888"/>
              <a:gd name="connsiteY559" fmla="*/ 532607 h 1282701"/>
              <a:gd name="connsiteX560" fmla="*/ 292735 w 1131888"/>
              <a:gd name="connsiteY560" fmla="*/ 528638 h 1282701"/>
              <a:gd name="connsiteX561" fmla="*/ 309880 w 1131888"/>
              <a:gd name="connsiteY561" fmla="*/ 530623 h 1282701"/>
              <a:gd name="connsiteX562" fmla="*/ 322993 w 1131888"/>
              <a:gd name="connsiteY562" fmla="*/ 532140 h 1282701"/>
              <a:gd name="connsiteX563" fmla="*/ 327229 w 1131888"/>
              <a:gd name="connsiteY563" fmla="*/ 520273 h 1282701"/>
              <a:gd name="connsiteX564" fmla="*/ 326283 w 1131888"/>
              <a:gd name="connsiteY564" fmla="*/ 507023 h 1282701"/>
              <a:gd name="connsiteX565" fmla="*/ 371684 w 1131888"/>
              <a:gd name="connsiteY565" fmla="*/ 408598 h 1282701"/>
              <a:gd name="connsiteX566" fmla="*/ 428435 w 1131888"/>
              <a:gd name="connsiteY566" fmla="*/ 344243 h 1282701"/>
              <a:gd name="connsiteX567" fmla="*/ 507886 w 1131888"/>
              <a:gd name="connsiteY567" fmla="*/ 306388 h 1282701"/>
              <a:gd name="connsiteX568" fmla="*/ 511670 w 1131888"/>
              <a:gd name="connsiteY568" fmla="*/ 306388 h 1282701"/>
              <a:gd name="connsiteX569" fmla="*/ 512198 w 1131888"/>
              <a:gd name="connsiteY569" fmla="*/ 305859 h 1282701"/>
              <a:gd name="connsiteX570" fmla="*/ 511969 w 1131888"/>
              <a:gd name="connsiteY570" fmla="*/ 305859 h 1282701"/>
              <a:gd name="connsiteX571" fmla="*/ 492125 w 1131888"/>
              <a:gd name="connsiteY571" fmla="*/ 272521 h 1282701"/>
              <a:gd name="connsiteX572" fmla="*/ 492125 w 1131888"/>
              <a:gd name="connsiteY572" fmla="*/ 268817 h 1282701"/>
              <a:gd name="connsiteX573" fmla="*/ 496094 w 1131888"/>
              <a:gd name="connsiteY573" fmla="*/ 268817 h 1282701"/>
              <a:gd name="connsiteX574" fmla="*/ 515938 w 1131888"/>
              <a:gd name="connsiteY574" fmla="*/ 302155 h 1282701"/>
              <a:gd name="connsiteX575" fmla="*/ 515938 w 1131888"/>
              <a:gd name="connsiteY575" fmla="*/ 302440 h 1282701"/>
              <a:gd name="connsiteX576" fmla="*/ 526803 w 1131888"/>
              <a:gd name="connsiteY576" fmla="*/ 298817 h 1282701"/>
              <a:gd name="connsiteX577" fmla="*/ 538153 w 1131888"/>
              <a:gd name="connsiteY577" fmla="*/ 295031 h 1282701"/>
              <a:gd name="connsiteX578" fmla="*/ 530586 w 1131888"/>
              <a:gd name="connsiteY578" fmla="*/ 272317 h 1282701"/>
              <a:gd name="connsiteX579" fmla="*/ 538153 w 1131888"/>
              <a:gd name="connsiteY579" fmla="*/ 287460 h 1282701"/>
              <a:gd name="connsiteX580" fmla="*/ 632738 w 1131888"/>
              <a:gd name="connsiteY580" fmla="*/ 279889 h 1282701"/>
              <a:gd name="connsiteX581" fmla="*/ 636587 w 1131888"/>
              <a:gd name="connsiteY581" fmla="*/ 283740 h 1282701"/>
              <a:gd name="connsiteX582" fmla="*/ 636587 w 1131888"/>
              <a:gd name="connsiteY582" fmla="*/ 275696 h 1282701"/>
              <a:gd name="connsiteX583" fmla="*/ 636587 w 1131888"/>
              <a:gd name="connsiteY583" fmla="*/ 260879 h 1282701"/>
              <a:gd name="connsiteX584" fmla="*/ 636587 w 1131888"/>
              <a:gd name="connsiteY584" fmla="*/ 257175 h 1282701"/>
              <a:gd name="connsiteX585" fmla="*/ 640556 w 1131888"/>
              <a:gd name="connsiteY585" fmla="*/ 257175 h 1282701"/>
              <a:gd name="connsiteX586" fmla="*/ 644525 w 1131888"/>
              <a:gd name="connsiteY586" fmla="*/ 257175 h 1282701"/>
              <a:gd name="connsiteX587" fmla="*/ 644525 w 1131888"/>
              <a:gd name="connsiteY587" fmla="*/ 260879 h 1282701"/>
              <a:gd name="connsiteX588" fmla="*/ 640556 w 1131888"/>
              <a:gd name="connsiteY588" fmla="*/ 275696 h 1282701"/>
              <a:gd name="connsiteX589" fmla="*/ 641214 w 1131888"/>
              <a:gd name="connsiteY589" fmla="*/ 276924 h 1282701"/>
              <a:gd name="connsiteX590" fmla="*/ 643996 w 1131888"/>
              <a:gd name="connsiteY590" fmla="*/ 264319 h 1282701"/>
              <a:gd name="connsiteX591" fmla="*/ 648229 w 1131888"/>
              <a:gd name="connsiteY591" fmla="*/ 245137 h 1282701"/>
              <a:gd name="connsiteX592" fmla="*/ 648229 w 1131888"/>
              <a:gd name="connsiteY592" fmla="*/ 241300 h 1282701"/>
              <a:gd name="connsiteX593" fmla="*/ 652462 w 1131888"/>
              <a:gd name="connsiteY593" fmla="*/ 245137 h 1282701"/>
              <a:gd name="connsiteX594" fmla="*/ 652462 w 1131888"/>
              <a:gd name="connsiteY594" fmla="*/ 268156 h 1282701"/>
              <a:gd name="connsiteX595" fmla="*/ 645460 w 1131888"/>
              <a:gd name="connsiteY595" fmla="*/ 284021 h 1282701"/>
              <a:gd name="connsiteX596" fmla="*/ 650236 w 1131888"/>
              <a:gd name="connsiteY596" fmla="*/ 280835 h 1282701"/>
              <a:gd name="connsiteX597" fmla="*/ 651655 w 1131888"/>
              <a:gd name="connsiteY597" fmla="*/ 279889 h 1282701"/>
              <a:gd name="connsiteX598" fmla="*/ 700839 w 1131888"/>
              <a:gd name="connsiteY598" fmla="*/ 287460 h 1282701"/>
              <a:gd name="connsiteX599" fmla="*/ 715972 w 1131888"/>
              <a:gd name="connsiteY599" fmla="*/ 257175 h 1282701"/>
              <a:gd name="connsiteX600" fmla="*/ 712189 w 1131888"/>
              <a:gd name="connsiteY600" fmla="*/ 283674 h 1282701"/>
              <a:gd name="connsiteX601" fmla="*/ 719756 w 1131888"/>
              <a:gd name="connsiteY601" fmla="*/ 279889 h 1282701"/>
              <a:gd name="connsiteX602" fmla="*/ 721201 w 1131888"/>
              <a:gd name="connsiteY602" fmla="*/ 281335 h 1282701"/>
              <a:gd name="connsiteX603" fmla="*/ 727694 w 1131888"/>
              <a:gd name="connsiteY603" fmla="*/ 250645 h 1282701"/>
              <a:gd name="connsiteX604" fmla="*/ 723900 w 1131888"/>
              <a:gd name="connsiteY604" fmla="*/ 248643 h 1282701"/>
              <a:gd name="connsiteX605" fmla="*/ 723900 w 1131888"/>
              <a:gd name="connsiteY605" fmla="*/ 244872 h 1282701"/>
              <a:gd name="connsiteX606" fmla="*/ 723900 w 1131888"/>
              <a:gd name="connsiteY606" fmla="*/ 241102 h 1282701"/>
              <a:gd name="connsiteX607" fmla="*/ 727472 w 1131888"/>
              <a:gd name="connsiteY607" fmla="*/ 226021 h 1282701"/>
              <a:gd name="connsiteX608" fmla="*/ 731044 w 1131888"/>
              <a:gd name="connsiteY608" fmla="*/ 222250 h 1282701"/>
              <a:gd name="connsiteX609" fmla="*/ 735679 w 1131888"/>
              <a:gd name="connsiteY609" fmla="*/ 224696 h 1282701"/>
              <a:gd name="connsiteX610" fmla="*/ 502022 w 1131888"/>
              <a:gd name="connsiteY610" fmla="*/ 171541 h 1282701"/>
              <a:gd name="connsiteX611" fmla="*/ 504031 w 1131888"/>
              <a:gd name="connsiteY611" fmla="*/ 177271 h 1282701"/>
              <a:gd name="connsiteX612" fmla="*/ 502022 w 1131888"/>
              <a:gd name="connsiteY612" fmla="*/ 171541 h 1282701"/>
              <a:gd name="connsiteX613" fmla="*/ 174624 w 1131888"/>
              <a:gd name="connsiteY613" fmla="*/ 109538 h 1282701"/>
              <a:gd name="connsiteX614" fmla="*/ 182562 w 1131888"/>
              <a:gd name="connsiteY614" fmla="*/ 128059 h 1282701"/>
              <a:gd name="connsiteX615" fmla="*/ 174624 w 1131888"/>
              <a:gd name="connsiteY615" fmla="*/ 109538 h 1282701"/>
              <a:gd name="connsiteX616" fmla="*/ 174625 w 1131888"/>
              <a:gd name="connsiteY616" fmla="*/ 97440 h 1282701"/>
              <a:gd name="connsiteX617" fmla="*/ 178424 w 1131888"/>
              <a:gd name="connsiteY617" fmla="*/ 97440 h 1282701"/>
              <a:gd name="connsiteX618" fmla="*/ 277189 w 1131888"/>
              <a:gd name="connsiteY618" fmla="*/ 199424 h 1282701"/>
              <a:gd name="connsiteX619" fmla="*/ 277189 w 1131888"/>
              <a:gd name="connsiteY619" fmla="*/ 203201 h 1282701"/>
              <a:gd name="connsiteX620" fmla="*/ 273390 w 1131888"/>
              <a:gd name="connsiteY620" fmla="*/ 203201 h 1282701"/>
              <a:gd name="connsiteX621" fmla="*/ 174625 w 1131888"/>
              <a:gd name="connsiteY621" fmla="*/ 101217 h 1282701"/>
              <a:gd name="connsiteX622" fmla="*/ 174625 w 1131888"/>
              <a:gd name="connsiteY622" fmla="*/ 97440 h 1282701"/>
              <a:gd name="connsiteX623" fmla="*/ 432435 w 1131888"/>
              <a:gd name="connsiteY623" fmla="*/ 71438 h 1282701"/>
              <a:gd name="connsiteX624" fmla="*/ 447675 w 1131888"/>
              <a:gd name="connsiteY624" fmla="*/ 112713 h 1282701"/>
              <a:gd name="connsiteX625" fmla="*/ 443865 w 1131888"/>
              <a:gd name="connsiteY625" fmla="*/ 112713 h 1282701"/>
              <a:gd name="connsiteX626" fmla="*/ 428625 w 1131888"/>
              <a:gd name="connsiteY626" fmla="*/ 75190 h 1282701"/>
              <a:gd name="connsiteX627" fmla="*/ 432435 w 1131888"/>
              <a:gd name="connsiteY627" fmla="*/ 71438 h 1282701"/>
              <a:gd name="connsiteX628" fmla="*/ 166687 w 1131888"/>
              <a:gd name="connsiteY628" fmla="*/ 63500 h 1282701"/>
              <a:gd name="connsiteX629" fmla="*/ 170472 w 1131888"/>
              <a:gd name="connsiteY629" fmla="*/ 63500 h 1282701"/>
              <a:gd name="connsiteX630" fmla="*/ 215900 w 1131888"/>
              <a:gd name="connsiteY630" fmla="*/ 109538 h 1282701"/>
              <a:gd name="connsiteX631" fmla="*/ 212114 w 1131888"/>
              <a:gd name="connsiteY631" fmla="*/ 109538 h 1282701"/>
              <a:gd name="connsiteX632" fmla="*/ 166687 w 1131888"/>
              <a:gd name="connsiteY632" fmla="*/ 67337 h 1282701"/>
              <a:gd name="connsiteX633" fmla="*/ 155801 w 1131888"/>
              <a:gd name="connsiteY633" fmla="*/ 19050 h 1282701"/>
              <a:gd name="connsiteX634" fmla="*/ 155801 w 1131888"/>
              <a:gd name="connsiteY634" fmla="*/ 48684 h 1282701"/>
              <a:gd name="connsiteX635" fmla="*/ 141287 w 1131888"/>
              <a:gd name="connsiteY635" fmla="*/ 44980 h 1282701"/>
              <a:gd name="connsiteX636" fmla="*/ 367336 w 1131888"/>
              <a:gd name="connsiteY636" fmla="*/ 0 h 1282701"/>
              <a:gd name="connsiteX637" fmla="*/ 371135 w 1131888"/>
              <a:gd name="connsiteY637" fmla="*/ 3786 h 1282701"/>
              <a:gd name="connsiteX638" fmla="*/ 386329 w 1131888"/>
              <a:gd name="connsiteY638" fmla="*/ 34070 h 1282701"/>
              <a:gd name="connsiteX639" fmla="*/ 390128 w 1131888"/>
              <a:gd name="connsiteY639" fmla="*/ 49213 h 1282701"/>
              <a:gd name="connsiteX640" fmla="*/ 397725 w 1131888"/>
              <a:gd name="connsiteY640" fmla="*/ 71926 h 1282701"/>
              <a:gd name="connsiteX641" fmla="*/ 424316 w 1131888"/>
              <a:gd name="connsiteY641" fmla="*/ 109782 h 1282701"/>
              <a:gd name="connsiteX642" fmla="*/ 450907 w 1131888"/>
              <a:gd name="connsiteY642" fmla="*/ 143852 h 1282701"/>
              <a:gd name="connsiteX643" fmla="*/ 462303 w 1131888"/>
              <a:gd name="connsiteY643" fmla="*/ 177922 h 1282701"/>
              <a:gd name="connsiteX644" fmla="*/ 469900 w 1131888"/>
              <a:gd name="connsiteY644" fmla="*/ 185493 h 1282701"/>
              <a:gd name="connsiteX645" fmla="*/ 469900 w 1131888"/>
              <a:gd name="connsiteY645" fmla="*/ 193065 h 1282701"/>
              <a:gd name="connsiteX646" fmla="*/ 469900 w 1131888"/>
              <a:gd name="connsiteY646" fmla="*/ 196850 h 1282701"/>
              <a:gd name="connsiteX647" fmla="*/ 466102 w 1131888"/>
              <a:gd name="connsiteY647" fmla="*/ 193065 h 1282701"/>
              <a:gd name="connsiteX648" fmla="*/ 462303 w 1131888"/>
              <a:gd name="connsiteY648" fmla="*/ 185493 h 1282701"/>
              <a:gd name="connsiteX649" fmla="*/ 458504 w 1131888"/>
              <a:gd name="connsiteY649" fmla="*/ 181708 h 1282701"/>
              <a:gd name="connsiteX650" fmla="*/ 443309 w 1131888"/>
              <a:gd name="connsiteY650" fmla="*/ 143852 h 1282701"/>
              <a:gd name="connsiteX651" fmla="*/ 420517 w 1131888"/>
              <a:gd name="connsiteY651" fmla="*/ 113567 h 1282701"/>
              <a:gd name="connsiteX652" fmla="*/ 397725 w 1131888"/>
              <a:gd name="connsiteY652" fmla="*/ 83283 h 1282701"/>
              <a:gd name="connsiteX653" fmla="*/ 382531 w 1131888"/>
              <a:gd name="connsiteY653" fmla="*/ 49213 h 1282701"/>
              <a:gd name="connsiteX654" fmla="*/ 378732 w 1131888"/>
              <a:gd name="connsiteY654" fmla="*/ 34070 h 1282701"/>
              <a:gd name="connsiteX655" fmla="*/ 367336 w 1131888"/>
              <a:gd name="connsiteY655" fmla="*/ 3786 h 1282701"/>
              <a:gd name="connsiteX656" fmla="*/ 367336 w 1131888"/>
              <a:gd name="connsiteY656" fmla="*/ 0 h 1282701"/>
              <a:gd name="connsiteX657" fmla="*/ 334010 w 1131888"/>
              <a:gd name="connsiteY657" fmla="*/ 0 h 1282701"/>
              <a:gd name="connsiteX658" fmla="*/ 368300 w 1131888"/>
              <a:gd name="connsiteY658" fmla="*/ 60325 h 1282701"/>
              <a:gd name="connsiteX659" fmla="*/ 334010 w 1131888"/>
              <a:gd name="connsiteY659" fmla="*/ 0 h 128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</a:cxnLst>
            <a:rect l="l" t="t" r="r" b="b"/>
            <a:pathLst>
              <a:path w="1131888" h="1282701">
                <a:moveTo>
                  <a:pt x="428228" y="1258888"/>
                </a:moveTo>
                <a:cubicBezTo>
                  <a:pt x="431800" y="1258888"/>
                  <a:pt x="428228" y="1274763"/>
                  <a:pt x="428228" y="1282701"/>
                </a:cubicBezTo>
                <a:cubicBezTo>
                  <a:pt x="417512" y="1278732"/>
                  <a:pt x="428228" y="1266826"/>
                  <a:pt x="428228" y="1258888"/>
                </a:cubicBezTo>
                <a:close/>
                <a:moveTo>
                  <a:pt x="46038" y="1222375"/>
                </a:moveTo>
                <a:cubicBezTo>
                  <a:pt x="34528" y="1241085"/>
                  <a:pt x="15346" y="1256053"/>
                  <a:pt x="3836" y="1274763"/>
                </a:cubicBezTo>
                <a:lnTo>
                  <a:pt x="0" y="1274763"/>
                </a:lnTo>
                <a:cubicBezTo>
                  <a:pt x="0" y="1274763"/>
                  <a:pt x="0" y="1274763"/>
                  <a:pt x="0" y="1271021"/>
                </a:cubicBezTo>
                <a:cubicBezTo>
                  <a:pt x="15346" y="1252311"/>
                  <a:pt x="30692" y="1237343"/>
                  <a:pt x="46038" y="1222375"/>
                </a:cubicBezTo>
                <a:close/>
                <a:moveTo>
                  <a:pt x="811337" y="1149747"/>
                </a:moveTo>
                <a:cubicBezTo>
                  <a:pt x="812701" y="1148670"/>
                  <a:pt x="815182" y="1148443"/>
                  <a:pt x="819150" y="1150257"/>
                </a:cubicBezTo>
                <a:cubicBezTo>
                  <a:pt x="813197" y="1163864"/>
                  <a:pt x="807244" y="1152979"/>
                  <a:pt x="811337" y="1149747"/>
                </a:cubicBezTo>
                <a:close/>
                <a:moveTo>
                  <a:pt x="374967" y="1130300"/>
                </a:moveTo>
                <a:cubicBezTo>
                  <a:pt x="374967" y="1130300"/>
                  <a:pt x="378777" y="1130300"/>
                  <a:pt x="378777" y="1130300"/>
                </a:cubicBezTo>
                <a:cubicBezTo>
                  <a:pt x="378777" y="1130300"/>
                  <a:pt x="382587" y="1130300"/>
                  <a:pt x="378777" y="1134080"/>
                </a:cubicBezTo>
                <a:cubicBezTo>
                  <a:pt x="371157" y="1156758"/>
                  <a:pt x="355917" y="1183217"/>
                  <a:pt x="348297" y="1205895"/>
                </a:cubicBezTo>
                <a:cubicBezTo>
                  <a:pt x="348297" y="1205895"/>
                  <a:pt x="344487" y="1209675"/>
                  <a:pt x="344487" y="1205895"/>
                </a:cubicBezTo>
                <a:cubicBezTo>
                  <a:pt x="352107" y="1179437"/>
                  <a:pt x="367347" y="1156758"/>
                  <a:pt x="374967" y="1130300"/>
                </a:cubicBezTo>
                <a:close/>
                <a:moveTo>
                  <a:pt x="129117" y="1108075"/>
                </a:moveTo>
                <a:cubicBezTo>
                  <a:pt x="136525" y="1119641"/>
                  <a:pt x="121708" y="1131208"/>
                  <a:pt x="114300" y="1135063"/>
                </a:cubicBezTo>
                <a:cubicBezTo>
                  <a:pt x="118004" y="1123497"/>
                  <a:pt x="129117" y="1119641"/>
                  <a:pt x="129117" y="1108075"/>
                </a:cubicBezTo>
                <a:close/>
                <a:moveTo>
                  <a:pt x="1033462" y="1093788"/>
                </a:moveTo>
                <a:cubicBezTo>
                  <a:pt x="1045368" y="1097492"/>
                  <a:pt x="1049337" y="1104901"/>
                  <a:pt x="1049337" y="1116013"/>
                </a:cubicBezTo>
                <a:cubicBezTo>
                  <a:pt x="1033462" y="1116013"/>
                  <a:pt x="1037431" y="1104901"/>
                  <a:pt x="1033462" y="1093788"/>
                </a:cubicBezTo>
                <a:close/>
                <a:moveTo>
                  <a:pt x="833437" y="1074738"/>
                </a:moveTo>
                <a:cubicBezTo>
                  <a:pt x="837247" y="1074738"/>
                  <a:pt x="837247" y="1074738"/>
                  <a:pt x="837247" y="1074738"/>
                </a:cubicBezTo>
                <a:cubicBezTo>
                  <a:pt x="841057" y="1089706"/>
                  <a:pt x="852487" y="1104674"/>
                  <a:pt x="852487" y="1123384"/>
                </a:cubicBezTo>
                <a:cubicBezTo>
                  <a:pt x="852487" y="1127126"/>
                  <a:pt x="848677" y="1123384"/>
                  <a:pt x="848677" y="1123384"/>
                </a:cubicBezTo>
                <a:cubicBezTo>
                  <a:pt x="848677" y="1108416"/>
                  <a:pt x="833437" y="1093448"/>
                  <a:pt x="833437" y="1074738"/>
                </a:cubicBezTo>
                <a:close/>
                <a:moveTo>
                  <a:pt x="401955" y="1069975"/>
                </a:moveTo>
                <a:cubicBezTo>
                  <a:pt x="409575" y="1077516"/>
                  <a:pt x="398145" y="1088827"/>
                  <a:pt x="394335" y="1100138"/>
                </a:cubicBezTo>
                <a:cubicBezTo>
                  <a:pt x="390525" y="1092597"/>
                  <a:pt x="401955" y="1081286"/>
                  <a:pt x="401955" y="1069975"/>
                </a:cubicBezTo>
                <a:close/>
                <a:moveTo>
                  <a:pt x="636984" y="1058863"/>
                </a:moveTo>
                <a:cubicBezTo>
                  <a:pt x="640556" y="1058863"/>
                  <a:pt x="640556" y="1062655"/>
                  <a:pt x="640556" y="1062655"/>
                </a:cubicBezTo>
                <a:cubicBezTo>
                  <a:pt x="640556" y="1127126"/>
                  <a:pt x="640556" y="1195388"/>
                  <a:pt x="647700" y="1259859"/>
                </a:cubicBezTo>
                <a:cubicBezTo>
                  <a:pt x="647700" y="1259859"/>
                  <a:pt x="647700" y="1263651"/>
                  <a:pt x="644128" y="1263651"/>
                </a:cubicBezTo>
                <a:cubicBezTo>
                  <a:pt x="644128" y="1263651"/>
                  <a:pt x="640556" y="1259859"/>
                  <a:pt x="640556" y="1259859"/>
                </a:cubicBezTo>
                <a:cubicBezTo>
                  <a:pt x="633412" y="1195388"/>
                  <a:pt x="633412" y="1130918"/>
                  <a:pt x="633412" y="1062655"/>
                </a:cubicBezTo>
                <a:cubicBezTo>
                  <a:pt x="633412" y="1062655"/>
                  <a:pt x="636984" y="1058863"/>
                  <a:pt x="636984" y="1058863"/>
                </a:cubicBezTo>
                <a:close/>
                <a:moveTo>
                  <a:pt x="140653" y="1058863"/>
                </a:moveTo>
                <a:cubicBezTo>
                  <a:pt x="147638" y="1058863"/>
                  <a:pt x="137160" y="1066272"/>
                  <a:pt x="137160" y="1069976"/>
                </a:cubicBezTo>
                <a:cubicBezTo>
                  <a:pt x="130175" y="1066272"/>
                  <a:pt x="137160" y="1058863"/>
                  <a:pt x="140653" y="1058863"/>
                </a:cubicBezTo>
                <a:close/>
                <a:moveTo>
                  <a:pt x="852487" y="1054781"/>
                </a:moveTo>
                <a:cubicBezTo>
                  <a:pt x="860425" y="1050925"/>
                  <a:pt x="860425" y="1070202"/>
                  <a:pt x="868362" y="1074058"/>
                </a:cubicBezTo>
                <a:cubicBezTo>
                  <a:pt x="860425" y="1077913"/>
                  <a:pt x="856456" y="1058636"/>
                  <a:pt x="852487" y="1054781"/>
                </a:cubicBezTo>
                <a:close/>
                <a:moveTo>
                  <a:pt x="625475" y="1025525"/>
                </a:moveTo>
                <a:cubicBezTo>
                  <a:pt x="628650" y="1029335"/>
                  <a:pt x="628650" y="1036955"/>
                  <a:pt x="628650" y="1044575"/>
                </a:cubicBezTo>
                <a:cubicBezTo>
                  <a:pt x="622300" y="1044575"/>
                  <a:pt x="625475" y="1033145"/>
                  <a:pt x="625475" y="1025525"/>
                </a:cubicBezTo>
                <a:close/>
                <a:moveTo>
                  <a:pt x="1064260" y="1018117"/>
                </a:moveTo>
                <a:cubicBezTo>
                  <a:pt x="1068070" y="1019969"/>
                  <a:pt x="1070928" y="1019043"/>
                  <a:pt x="1073309" y="1018117"/>
                </a:cubicBezTo>
                <a:cubicBezTo>
                  <a:pt x="1075690" y="1017191"/>
                  <a:pt x="1077595" y="1016265"/>
                  <a:pt x="1079500" y="1018117"/>
                </a:cubicBezTo>
                <a:cubicBezTo>
                  <a:pt x="1075690" y="1025526"/>
                  <a:pt x="1079500" y="1032934"/>
                  <a:pt x="1071880" y="1036638"/>
                </a:cubicBezTo>
                <a:cubicBezTo>
                  <a:pt x="1060450" y="1036638"/>
                  <a:pt x="1064260" y="1025526"/>
                  <a:pt x="1064260" y="1018117"/>
                </a:cubicBezTo>
                <a:close/>
                <a:moveTo>
                  <a:pt x="1022350" y="1014413"/>
                </a:moveTo>
                <a:cubicBezTo>
                  <a:pt x="1022350" y="1014413"/>
                  <a:pt x="1026179" y="1014413"/>
                  <a:pt x="1030008" y="1014413"/>
                </a:cubicBezTo>
                <a:cubicBezTo>
                  <a:pt x="1052980" y="1033066"/>
                  <a:pt x="1072123" y="1055450"/>
                  <a:pt x="1087438" y="1081565"/>
                </a:cubicBezTo>
                <a:cubicBezTo>
                  <a:pt x="1087438" y="1081565"/>
                  <a:pt x="1087438" y="1085295"/>
                  <a:pt x="1087438" y="1085295"/>
                </a:cubicBezTo>
                <a:cubicBezTo>
                  <a:pt x="1083610" y="1089026"/>
                  <a:pt x="1079781" y="1085295"/>
                  <a:pt x="1079781" y="1085295"/>
                </a:cubicBezTo>
                <a:cubicBezTo>
                  <a:pt x="1064466" y="1059181"/>
                  <a:pt x="1045322" y="1040528"/>
                  <a:pt x="1022350" y="1021874"/>
                </a:cubicBezTo>
                <a:cubicBezTo>
                  <a:pt x="1022350" y="1021874"/>
                  <a:pt x="1022350" y="1018144"/>
                  <a:pt x="1022350" y="1014413"/>
                </a:cubicBezTo>
                <a:close/>
                <a:moveTo>
                  <a:pt x="885825" y="998992"/>
                </a:moveTo>
                <a:cubicBezTo>
                  <a:pt x="893445" y="995363"/>
                  <a:pt x="901065" y="1013506"/>
                  <a:pt x="904875" y="1017135"/>
                </a:cubicBezTo>
                <a:cubicBezTo>
                  <a:pt x="897255" y="1020763"/>
                  <a:pt x="893445" y="1002620"/>
                  <a:pt x="885825" y="998992"/>
                </a:cubicBezTo>
                <a:close/>
                <a:moveTo>
                  <a:pt x="647700" y="990600"/>
                </a:moveTo>
                <a:cubicBezTo>
                  <a:pt x="647700" y="990600"/>
                  <a:pt x="647700" y="990600"/>
                  <a:pt x="651669" y="990600"/>
                </a:cubicBezTo>
                <a:cubicBezTo>
                  <a:pt x="651669" y="990600"/>
                  <a:pt x="651669" y="990600"/>
                  <a:pt x="651669" y="994370"/>
                </a:cubicBezTo>
                <a:cubicBezTo>
                  <a:pt x="651669" y="1013222"/>
                  <a:pt x="655638" y="1032074"/>
                  <a:pt x="655638" y="1047155"/>
                </a:cubicBezTo>
                <a:cubicBezTo>
                  <a:pt x="655638" y="1050925"/>
                  <a:pt x="655638" y="1050925"/>
                  <a:pt x="651669" y="1050925"/>
                </a:cubicBezTo>
                <a:cubicBezTo>
                  <a:pt x="651669" y="1050925"/>
                  <a:pt x="651669" y="1050925"/>
                  <a:pt x="651669" y="1047155"/>
                </a:cubicBezTo>
                <a:cubicBezTo>
                  <a:pt x="651669" y="1032074"/>
                  <a:pt x="647700" y="1013222"/>
                  <a:pt x="647700" y="994370"/>
                </a:cubicBezTo>
                <a:cubicBezTo>
                  <a:pt x="647700" y="994370"/>
                  <a:pt x="647700" y="994370"/>
                  <a:pt x="647700" y="990600"/>
                </a:cubicBezTo>
                <a:close/>
                <a:moveTo>
                  <a:pt x="247054" y="990600"/>
                </a:moveTo>
                <a:cubicBezTo>
                  <a:pt x="247054" y="990600"/>
                  <a:pt x="247054" y="990600"/>
                  <a:pt x="250825" y="990600"/>
                </a:cubicBezTo>
                <a:cubicBezTo>
                  <a:pt x="231973" y="1013222"/>
                  <a:pt x="213122" y="1032074"/>
                  <a:pt x="194270" y="1050925"/>
                </a:cubicBezTo>
                <a:lnTo>
                  <a:pt x="190500" y="1050925"/>
                </a:lnTo>
                <a:cubicBezTo>
                  <a:pt x="209351" y="1032074"/>
                  <a:pt x="228203" y="1009452"/>
                  <a:pt x="247054" y="990600"/>
                </a:cubicBezTo>
                <a:close/>
                <a:moveTo>
                  <a:pt x="675580" y="988678"/>
                </a:moveTo>
                <a:cubicBezTo>
                  <a:pt x="675283" y="991506"/>
                  <a:pt x="672306" y="1004938"/>
                  <a:pt x="674687" y="990799"/>
                </a:cubicBezTo>
                <a:cubicBezTo>
                  <a:pt x="675481" y="987971"/>
                  <a:pt x="675679" y="987736"/>
                  <a:pt x="675580" y="988678"/>
                </a:cubicBezTo>
                <a:close/>
                <a:moveTo>
                  <a:pt x="780073" y="976313"/>
                </a:moveTo>
                <a:cubicBezTo>
                  <a:pt x="780073" y="976313"/>
                  <a:pt x="783858" y="976313"/>
                  <a:pt x="783858" y="976313"/>
                </a:cubicBezTo>
                <a:cubicBezTo>
                  <a:pt x="795215" y="1009991"/>
                  <a:pt x="810358" y="1043668"/>
                  <a:pt x="821715" y="1077346"/>
                </a:cubicBezTo>
                <a:cubicBezTo>
                  <a:pt x="821715" y="1081088"/>
                  <a:pt x="817929" y="1077346"/>
                  <a:pt x="817929" y="1077346"/>
                </a:cubicBezTo>
                <a:cubicBezTo>
                  <a:pt x="802787" y="1043668"/>
                  <a:pt x="791430" y="1009991"/>
                  <a:pt x="780073" y="980055"/>
                </a:cubicBezTo>
                <a:cubicBezTo>
                  <a:pt x="776287" y="976313"/>
                  <a:pt x="780073" y="976313"/>
                  <a:pt x="780073" y="976313"/>
                </a:cubicBezTo>
                <a:close/>
                <a:moveTo>
                  <a:pt x="277812" y="976313"/>
                </a:moveTo>
                <a:cubicBezTo>
                  <a:pt x="277812" y="976313"/>
                  <a:pt x="277812" y="976313"/>
                  <a:pt x="277812" y="980017"/>
                </a:cubicBezTo>
                <a:cubicBezTo>
                  <a:pt x="274002" y="987426"/>
                  <a:pt x="266382" y="991130"/>
                  <a:pt x="258762" y="998538"/>
                </a:cubicBezTo>
                <a:cubicBezTo>
                  <a:pt x="258762" y="998538"/>
                  <a:pt x="258762" y="998538"/>
                  <a:pt x="258762" y="994834"/>
                </a:cubicBezTo>
                <a:cubicBezTo>
                  <a:pt x="266382" y="991130"/>
                  <a:pt x="270192" y="983721"/>
                  <a:pt x="277812" y="976313"/>
                </a:cubicBezTo>
                <a:close/>
                <a:moveTo>
                  <a:pt x="519642" y="957263"/>
                </a:moveTo>
                <a:cubicBezTo>
                  <a:pt x="523875" y="957263"/>
                  <a:pt x="523875" y="960967"/>
                  <a:pt x="523875" y="960967"/>
                </a:cubicBezTo>
                <a:cubicBezTo>
                  <a:pt x="519642" y="968376"/>
                  <a:pt x="515409" y="979488"/>
                  <a:pt x="515409" y="986897"/>
                </a:cubicBezTo>
                <a:cubicBezTo>
                  <a:pt x="515409" y="986897"/>
                  <a:pt x="515409" y="990601"/>
                  <a:pt x="511175" y="990601"/>
                </a:cubicBezTo>
                <a:cubicBezTo>
                  <a:pt x="511175" y="990601"/>
                  <a:pt x="511175" y="986897"/>
                  <a:pt x="511175" y="986897"/>
                </a:cubicBezTo>
                <a:cubicBezTo>
                  <a:pt x="511175" y="975784"/>
                  <a:pt x="515409" y="968376"/>
                  <a:pt x="519642" y="960967"/>
                </a:cubicBezTo>
                <a:cubicBezTo>
                  <a:pt x="519642" y="957263"/>
                  <a:pt x="519642" y="957263"/>
                  <a:pt x="519642" y="957263"/>
                </a:cubicBezTo>
                <a:close/>
                <a:moveTo>
                  <a:pt x="958850" y="952500"/>
                </a:moveTo>
                <a:cubicBezTo>
                  <a:pt x="966259" y="960041"/>
                  <a:pt x="973667" y="971352"/>
                  <a:pt x="981075" y="978893"/>
                </a:cubicBezTo>
                <a:cubicBezTo>
                  <a:pt x="981075" y="978893"/>
                  <a:pt x="981075" y="978893"/>
                  <a:pt x="981075" y="982663"/>
                </a:cubicBezTo>
                <a:cubicBezTo>
                  <a:pt x="973667" y="975122"/>
                  <a:pt x="966259" y="963811"/>
                  <a:pt x="958850" y="956271"/>
                </a:cubicBezTo>
                <a:close/>
                <a:moveTo>
                  <a:pt x="455612" y="952500"/>
                </a:moveTo>
                <a:cubicBezTo>
                  <a:pt x="455612" y="952500"/>
                  <a:pt x="455612" y="952500"/>
                  <a:pt x="455612" y="956293"/>
                </a:cubicBezTo>
                <a:cubicBezTo>
                  <a:pt x="443971" y="975254"/>
                  <a:pt x="436209" y="998009"/>
                  <a:pt x="424568" y="1020763"/>
                </a:cubicBezTo>
                <a:lnTo>
                  <a:pt x="420687" y="1020763"/>
                </a:lnTo>
                <a:cubicBezTo>
                  <a:pt x="432329" y="998009"/>
                  <a:pt x="440090" y="971462"/>
                  <a:pt x="455612" y="952500"/>
                </a:cubicBezTo>
                <a:close/>
                <a:moveTo>
                  <a:pt x="1030865" y="949325"/>
                </a:moveTo>
                <a:cubicBezTo>
                  <a:pt x="1030865" y="949325"/>
                  <a:pt x="1030865" y="949325"/>
                  <a:pt x="1034617" y="949325"/>
                </a:cubicBezTo>
                <a:cubicBezTo>
                  <a:pt x="1045874" y="960755"/>
                  <a:pt x="1057130" y="972185"/>
                  <a:pt x="1068387" y="983615"/>
                </a:cubicBezTo>
                <a:cubicBezTo>
                  <a:pt x="1068387" y="983615"/>
                  <a:pt x="1068387" y="983615"/>
                  <a:pt x="1068387" y="987425"/>
                </a:cubicBezTo>
                <a:cubicBezTo>
                  <a:pt x="1068387" y="987425"/>
                  <a:pt x="1064635" y="987425"/>
                  <a:pt x="1064635" y="987425"/>
                </a:cubicBezTo>
                <a:cubicBezTo>
                  <a:pt x="1053378" y="975995"/>
                  <a:pt x="1042121" y="964565"/>
                  <a:pt x="1030865" y="953135"/>
                </a:cubicBezTo>
                <a:cubicBezTo>
                  <a:pt x="1027112" y="953135"/>
                  <a:pt x="1027112" y="953135"/>
                  <a:pt x="1030865" y="949325"/>
                </a:cubicBezTo>
                <a:close/>
                <a:moveTo>
                  <a:pt x="927735" y="946150"/>
                </a:moveTo>
                <a:cubicBezTo>
                  <a:pt x="927735" y="946150"/>
                  <a:pt x="931545" y="946150"/>
                  <a:pt x="931545" y="949936"/>
                </a:cubicBezTo>
                <a:cubicBezTo>
                  <a:pt x="939165" y="961293"/>
                  <a:pt x="950595" y="972649"/>
                  <a:pt x="962025" y="987792"/>
                </a:cubicBezTo>
                <a:cubicBezTo>
                  <a:pt x="962025" y="991578"/>
                  <a:pt x="962025" y="991578"/>
                  <a:pt x="962025" y="995363"/>
                </a:cubicBezTo>
                <a:cubicBezTo>
                  <a:pt x="958215" y="995363"/>
                  <a:pt x="958215" y="995363"/>
                  <a:pt x="954405" y="991578"/>
                </a:cubicBezTo>
                <a:cubicBezTo>
                  <a:pt x="946785" y="980221"/>
                  <a:pt x="931545" y="968864"/>
                  <a:pt x="923925" y="949936"/>
                </a:cubicBezTo>
                <a:cubicBezTo>
                  <a:pt x="923925" y="949936"/>
                  <a:pt x="923925" y="946150"/>
                  <a:pt x="927735" y="946150"/>
                </a:cubicBezTo>
                <a:close/>
                <a:moveTo>
                  <a:pt x="852488" y="942069"/>
                </a:moveTo>
                <a:cubicBezTo>
                  <a:pt x="864394" y="938213"/>
                  <a:pt x="868363" y="953635"/>
                  <a:pt x="864394" y="961346"/>
                </a:cubicBezTo>
                <a:cubicBezTo>
                  <a:pt x="844550" y="965201"/>
                  <a:pt x="844550" y="949779"/>
                  <a:pt x="852488" y="942069"/>
                </a:cubicBezTo>
                <a:close/>
                <a:moveTo>
                  <a:pt x="795337" y="941388"/>
                </a:moveTo>
                <a:cubicBezTo>
                  <a:pt x="802957" y="949099"/>
                  <a:pt x="814387" y="960665"/>
                  <a:pt x="810577" y="968376"/>
                </a:cubicBezTo>
                <a:cubicBezTo>
                  <a:pt x="799147" y="964521"/>
                  <a:pt x="799147" y="949099"/>
                  <a:pt x="795337" y="941388"/>
                </a:cubicBezTo>
                <a:close/>
                <a:moveTo>
                  <a:pt x="594784" y="941388"/>
                </a:moveTo>
                <a:cubicBezTo>
                  <a:pt x="598488" y="941388"/>
                  <a:pt x="598488" y="941388"/>
                  <a:pt x="598488" y="945225"/>
                </a:cubicBezTo>
                <a:cubicBezTo>
                  <a:pt x="594784" y="956734"/>
                  <a:pt x="594784" y="972080"/>
                  <a:pt x="591080" y="987426"/>
                </a:cubicBezTo>
                <a:cubicBezTo>
                  <a:pt x="591080" y="987426"/>
                  <a:pt x="587375" y="987426"/>
                  <a:pt x="587375" y="987426"/>
                </a:cubicBezTo>
                <a:cubicBezTo>
                  <a:pt x="591080" y="972080"/>
                  <a:pt x="591080" y="956734"/>
                  <a:pt x="594784" y="945225"/>
                </a:cubicBezTo>
                <a:cubicBezTo>
                  <a:pt x="594784" y="941388"/>
                  <a:pt x="594784" y="941388"/>
                  <a:pt x="594784" y="941388"/>
                </a:cubicBezTo>
                <a:close/>
                <a:moveTo>
                  <a:pt x="474133" y="930275"/>
                </a:moveTo>
                <a:cubicBezTo>
                  <a:pt x="474133" y="930275"/>
                  <a:pt x="474133" y="930275"/>
                  <a:pt x="477837" y="930275"/>
                </a:cubicBezTo>
                <a:cubicBezTo>
                  <a:pt x="474133" y="945284"/>
                  <a:pt x="466725" y="956541"/>
                  <a:pt x="459316" y="971550"/>
                </a:cubicBezTo>
                <a:cubicBezTo>
                  <a:pt x="455612" y="971550"/>
                  <a:pt x="455612" y="971550"/>
                  <a:pt x="455612" y="967798"/>
                </a:cubicBezTo>
                <a:cubicBezTo>
                  <a:pt x="463021" y="956541"/>
                  <a:pt x="470429" y="941532"/>
                  <a:pt x="474133" y="930275"/>
                </a:cubicBezTo>
                <a:close/>
                <a:moveTo>
                  <a:pt x="754697" y="927100"/>
                </a:moveTo>
                <a:cubicBezTo>
                  <a:pt x="758507" y="941917"/>
                  <a:pt x="766127" y="956733"/>
                  <a:pt x="769937" y="967846"/>
                </a:cubicBezTo>
                <a:cubicBezTo>
                  <a:pt x="769937" y="967846"/>
                  <a:pt x="769937" y="967846"/>
                  <a:pt x="766127" y="971550"/>
                </a:cubicBezTo>
                <a:cubicBezTo>
                  <a:pt x="762317" y="956733"/>
                  <a:pt x="754697" y="941917"/>
                  <a:pt x="750887" y="930804"/>
                </a:cubicBezTo>
                <a:close/>
                <a:moveTo>
                  <a:pt x="254938" y="927100"/>
                </a:moveTo>
                <a:cubicBezTo>
                  <a:pt x="258763" y="930880"/>
                  <a:pt x="258763" y="930880"/>
                  <a:pt x="254938" y="934660"/>
                </a:cubicBezTo>
                <a:cubicBezTo>
                  <a:pt x="231992" y="957338"/>
                  <a:pt x="209045" y="983797"/>
                  <a:pt x="182274" y="1006475"/>
                </a:cubicBezTo>
                <a:lnTo>
                  <a:pt x="180789" y="1006475"/>
                </a:lnTo>
                <a:lnTo>
                  <a:pt x="178468" y="1007514"/>
                </a:lnTo>
                <a:lnTo>
                  <a:pt x="164340" y="1027528"/>
                </a:lnTo>
                <a:cubicBezTo>
                  <a:pt x="156667" y="1034835"/>
                  <a:pt x="148034" y="1040680"/>
                  <a:pt x="140361" y="1044576"/>
                </a:cubicBezTo>
                <a:lnTo>
                  <a:pt x="136525" y="1044576"/>
                </a:lnTo>
                <a:cubicBezTo>
                  <a:pt x="136525" y="1044576"/>
                  <a:pt x="136525" y="1044576"/>
                  <a:pt x="140361" y="1040679"/>
                </a:cubicBezTo>
                <a:cubicBezTo>
                  <a:pt x="148034" y="1036783"/>
                  <a:pt x="155707" y="1030938"/>
                  <a:pt x="162421" y="1024119"/>
                </a:cubicBezTo>
                <a:lnTo>
                  <a:pt x="172592" y="1010143"/>
                </a:lnTo>
                <a:lnTo>
                  <a:pt x="167040" y="1012627"/>
                </a:lnTo>
                <a:cubicBezTo>
                  <a:pt x="162189" y="1016596"/>
                  <a:pt x="157338" y="1021557"/>
                  <a:pt x="151517" y="1025526"/>
                </a:cubicBezTo>
                <a:cubicBezTo>
                  <a:pt x="151517" y="1025526"/>
                  <a:pt x="151517" y="1025526"/>
                  <a:pt x="147637" y="1025526"/>
                </a:cubicBezTo>
                <a:cubicBezTo>
                  <a:pt x="147637" y="1025526"/>
                  <a:pt x="147637" y="1025526"/>
                  <a:pt x="147637" y="1021557"/>
                </a:cubicBezTo>
                <a:cubicBezTo>
                  <a:pt x="159279" y="1013620"/>
                  <a:pt x="167040" y="1001713"/>
                  <a:pt x="178681" y="1001713"/>
                </a:cubicBezTo>
                <a:lnTo>
                  <a:pt x="178726" y="1001713"/>
                </a:lnTo>
                <a:lnTo>
                  <a:pt x="179443" y="1001713"/>
                </a:lnTo>
                <a:lnTo>
                  <a:pt x="251114" y="930880"/>
                </a:lnTo>
                <a:cubicBezTo>
                  <a:pt x="251114" y="927100"/>
                  <a:pt x="254938" y="927100"/>
                  <a:pt x="254938" y="927100"/>
                </a:cubicBezTo>
                <a:close/>
                <a:moveTo>
                  <a:pt x="975085" y="910365"/>
                </a:moveTo>
                <a:cubicBezTo>
                  <a:pt x="976060" y="909902"/>
                  <a:pt x="977034" y="909902"/>
                  <a:pt x="977034" y="911754"/>
                </a:cubicBezTo>
                <a:cubicBezTo>
                  <a:pt x="992620" y="919163"/>
                  <a:pt x="1004310" y="933979"/>
                  <a:pt x="1016000" y="948796"/>
                </a:cubicBezTo>
                <a:cubicBezTo>
                  <a:pt x="1016000" y="948796"/>
                  <a:pt x="1016000" y="948796"/>
                  <a:pt x="1016000" y="952500"/>
                </a:cubicBezTo>
                <a:cubicBezTo>
                  <a:pt x="1016000" y="952500"/>
                  <a:pt x="1012104" y="952500"/>
                  <a:pt x="1012104" y="952500"/>
                </a:cubicBezTo>
                <a:cubicBezTo>
                  <a:pt x="1000414" y="937683"/>
                  <a:pt x="988724" y="926571"/>
                  <a:pt x="973137" y="915458"/>
                </a:cubicBezTo>
                <a:cubicBezTo>
                  <a:pt x="973137" y="915458"/>
                  <a:pt x="973137" y="911754"/>
                  <a:pt x="973137" y="911754"/>
                </a:cubicBezTo>
                <a:cubicBezTo>
                  <a:pt x="973137" y="911754"/>
                  <a:pt x="974111" y="910828"/>
                  <a:pt x="975085" y="910365"/>
                </a:cubicBezTo>
                <a:close/>
                <a:moveTo>
                  <a:pt x="964382" y="895608"/>
                </a:moveTo>
                <a:cubicBezTo>
                  <a:pt x="965002" y="895072"/>
                  <a:pt x="965498" y="895429"/>
                  <a:pt x="965994" y="896144"/>
                </a:cubicBezTo>
                <a:cubicBezTo>
                  <a:pt x="966986" y="897573"/>
                  <a:pt x="967979" y="900430"/>
                  <a:pt x="969963" y="900430"/>
                </a:cubicBezTo>
                <a:cubicBezTo>
                  <a:pt x="969963" y="908050"/>
                  <a:pt x="965994" y="896620"/>
                  <a:pt x="962025" y="900430"/>
                </a:cubicBezTo>
                <a:cubicBezTo>
                  <a:pt x="963017" y="897573"/>
                  <a:pt x="963762" y="896144"/>
                  <a:pt x="964382" y="895608"/>
                </a:cubicBezTo>
                <a:close/>
                <a:moveTo>
                  <a:pt x="556684" y="889000"/>
                </a:moveTo>
                <a:cubicBezTo>
                  <a:pt x="560388" y="896409"/>
                  <a:pt x="556684" y="922338"/>
                  <a:pt x="549275" y="922338"/>
                </a:cubicBezTo>
                <a:cubicBezTo>
                  <a:pt x="549275" y="911225"/>
                  <a:pt x="552980" y="903817"/>
                  <a:pt x="556684" y="889000"/>
                </a:cubicBezTo>
                <a:close/>
                <a:moveTo>
                  <a:pt x="387350" y="877888"/>
                </a:moveTo>
                <a:cubicBezTo>
                  <a:pt x="387350" y="885429"/>
                  <a:pt x="371929" y="900510"/>
                  <a:pt x="360362" y="908051"/>
                </a:cubicBezTo>
                <a:cubicBezTo>
                  <a:pt x="368073" y="896740"/>
                  <a:pt x="379639" y="889199"/>
                  <a:pt x="387350" y="877888"/>
                </a:cubicBezTo>
                <a:close/>
                <a:moveTo>
                  <a:pt x="155257" y="877888"/>
                </a:moveTo>
                <a:cubicBezTo>
                  <a:pt x="155257" y="885429"/>
                  <a:pt x="166687" y="904281"/>
                  <a:pt x="155257" y="908051"/>
                </a:cubicBezTo>
                <a:cubicBezTo>
                  <a:pt x="147637" y="904281"/>
                  <a:pt x="155257" y="885429"/>
                  <a:pt x="155257" y="877888"/>
                </a:cubicBezTo>
                <a:close/>
                <a:moveTo>
                  <a:pt x="258127" y="866246"/>
                </a:moveTo>
                <a:cubicBezTo>
                  <a:pt x="258127" y="866246"/>
                  <a:pt x="258127" y="866246"/>
                  <a:pt x="261937" y="866246"/>
                </a:cubicBezTo>
                <a:cubicBezTo>
                  <a:pt x="261937" y="866246"/>
                  <a:pt x="261937" y="866246"/>
                  <a:pt x="261937" y="869951"/>
                </a:cubicBezTo>
                <a:cubicBezTo>
                  <a:pt x="250507" y="881063"/>
                  <a:pt x="231457" y="899584"/>
                  <a:pt x="216217" y="903288"/>
                </a:cubicBezTo>
                <a:cubicBezTo>
                  <a:pt x="216217" y="903288"/>
                  <a:pt x="216217" y="903288"/>
                  <a:pt x="212407" y="903288"/>
                </a:cubicBezTo>
                <a:cubicBezTo>
                  <a:pt x="212407" y="903288"/>
                  <a:pt x="212407" y="903288"/>
                  <a:pt x="212407" y="899584"/>
                </a:cubicBezTo>
                <a:cubicBezTo>
                  <a:pt x="216217" y="899584"/>
                  <a:pt x="216217" y="899584"/>
                  <a:pt x="216217" y="899584"/>
                </a:cubicBezTo>
                <a:lnTo>
                  <a:pt x="215991" y="897648"/>
                </a:lnTo>
                <a:lnTo>
                  <a:pt x="238124" y="885693"/>
                </a:lnTo>
                <a:cubicBezTo>
                  <a:pt x="245744" y="879211"/>
                  <a:pt x="252412" y="871803"/>
                  <a:pt x="258127" y="866246"/>
                </a:cubicBezTo>
                <a:close/>
                <a:moveTo>
                  <a:pt x="208597" y="858838"/>
                </a:moveTo>
                <a:cubicBezTo>
                  <a:pt x="212407" y="864394"/>
                  <a:pt x="213359" y="871803"/>
                  <a:pt x="213836" y="879211"/>
                </a:cubicBezTo>
                <a:lnTo>
                  <a:pt x="215991" y="897648"/>
                </a:lnTo>
                <a:lnTo>
                  <a:pt x="212407" y="899584"/>
                </a:lnTo>
                <a:cubicBezTo>
                  <a:pt x="208597" y="888471"/>
                  <a:pt x="212407" y="869951"/>
                  <a:pt x="204787" y="862542"/>
                </a:cubicBezTo>
                <a:close/>
                <a:moveTo>
                  <a:pt x="1007110" y="842963"/>
                </a:moveTo>
                <a:cubicBezTo>
                  <a:pt x="1026160" y="854220"/>
                  <a:pt x="1041400" y="869229"/>
                  <a:pt x="1060450" y="880486"/>
                </a:cubicBezTo>
                <a:cubicBezTo>
                  <a:pt x="1060450" y="884238"/>
                  <a:pt x="1060450" y="884238"/>
                  <a:pt x="1060450" y="884238"/>
                </a:cubicBezTo>
                <a:cubicBezTo>
                  <a:pt x="1041400" y="872981"/>
                  <a:pt x="1022350" y="857972"/>
                  <a:pt x="1007110" y="846715"/>
                </a:cubicBezTo>
                <a:cubicBezTo>
                  <a:pt x="1003300" y="846715"/>
                  <a:pt x="1003300" y="842963"/>
                  <a:pt x="1007110" y="842963"/>
                </a:cubicBezTo>
                <a:close/>
                <a:moveTo>
                  <a:pt x="1117600" y="840106"/>
                </a:moveTo>
                <a:cubicBezTo>
                  <a:pt x="1117600" y="836613"/>
                  <a:pt x="1124744" y="847091"/>
                  <a:pt x="1131888" y="847091"/>
                </a:cubicBezTo>
                <a:cubicBezTo>
                  <a:pt x="1128316" y="854076"/>
                  <a:pt x="1121172" y="843598"/>
                  <a:pt x="1117600" y="840106"/>
                </a:cubicBezTo>
                <a:close/>
                <a:moveTo>
                  <a:pt x="353219" y="839788"/>
                </a:moveTo>
                <a:cubicBezTo>
                  <a:pt x="353219" y="839788"/>
                  <a:pt x="357188" y="839788"/>
                  <a:pt x="357188" y="839788"/>
                </a:cubicBezTo>
                <a:cubicBezTo>
                  <a:pt x="357188" y="843757"/>
                  <a:pt x="353219" y="843757"/>
                  <a:pt x="353219" y="847726"/>
                </a:cubicBezTo>
                <a:cubicBezTo>
                  <a:pt x="353219" y="847726"/>
                  <a:pt x="349250" y="847726"/>
                  <a:pt x="349250" y="847726"/>
                </a:cubicBezTo>
                <a:cubicBezTo>
                  <a:pt x="349250" y="843757"/>
                  <a:pt x="353219" y="843757"/>
                  <a:pt x="353219" y="839788"/>
                </a:cubicBezTo>
                <a:close/>
                <a:moveTo>
                  <a:pt x="1108968" y="834331"/>
                </a:moveTo>
                <a:cubicBezTo>
                  <a:pt x="1110456" y="834827"/>
                  <a:pt x="1112441" y="835819"/>
                  <a:pt x="1114425" y="835819"/>
                </a:cubicBezTo>
                <a:cubicBezTo>
                  <a:pt x="1110456" y="839788"/>
                  <a:pt x="1110456" y="835819"/>
                  <a:pt x="1106487" y="835819"/>
                </a:cubicBezTo>
                <a:cubicBezTo>
                  <a:pt x="1106487" y="833835"/>
                  <a:pt x="1107479" y="833835"/>
                  <a:pt x="1108968" y="834331"/>
                </a:cubicBezTo>
                <a:close/>
                <a:moveTo>
                  <a:pt x="1016000" y="820738"/>
                </a:moveTo>
                <a:cubicBezTo>
                  <a:pt x="1027113" y="828449"/>
                  <a:pt x="1045634" y="840015"/>
                  <a:pt x="1056746" y="847726"/>
                </a:cubicBezTo>
                <a:cubicBezTo>
                  <a:pt x="1041929" y="843871"/>
                  <a:pt x="1027113" y="832304"/>
                  <a:pt x="1016000" y="820738"/>
                </a:cubicBezTo>
                <a:close/>
                <a:moveTo>
                  <a:pt x="943610" y="820738"/>
                </a:moveTo>
                <a:cubicBezTo>
                  <a:pt x="943610" y="820738"/>
                  <a:pt x="943610" y="820738"/>
                  <a:pt x="947420" y="820738"/>
                </a:cubicBezTo>
                <a:cubicBezTo>
                  <a:pt x="974090" y="835679"/>
                  <a:pt x="989330" y="861826"/>
                  <a:pt x="1012190" y="876768"/>
                </a:cubicBezTo>
                <a:cubicBezTo>
                  <a:pt x="1012190" y="876768"/>
                  <a:pt x="1016000" y="880503"/>
                  <a:pt x="1012190" y="880503"/>
                </a:cubicBezTo>
                <a:cubicBezTo>
                  <a:pt x="1012190" y="884238"/>
                  <a:pt x="1012190" y="884238"/>
                  <a:pt x="1008380" y="880503"/>
                </a:cubicBezTo>
                <a:cubicBezTo>
                  <a:pt x="981710" y="865562"/>
                  <a:pt x="970280" y="839415"/>
                  <a:pt x="943610" y="824473"/>
                </a:cubicBezTo>
                <a:cubicBezTo>
                  <a:pt x="943610" y="824473"/>
                  <a:pt x="939800" y="820738"/>
                  <a:pt x="943610" y="820738"/>
                </a:cubicBezTo>
                <a:close/>
                <a:moveTo>
                  <a:pt x="431172" y="817441"/>
                </a:moveTo>
                <a:lnTo>
                  <a:pt x="428451" y="821211"/>
                </a:lnTo>
                <a:lnTo>
                  <a:pt x="432219" y="817441"/>
                </a:lnTo>
                <a:close/>
                <a:moveTo>
                  <a:pt x="890587" y="812800"/>
                </a:moveTo>
                <a:cubicBezTo>
                  <a:pt x="897731" y="816769"/>
                  <a:pt x="904875" y="816769"/>
                  <a:pt x="904875" y="828675"/>
                </a:cubicBezTo>
                <a:cubicBezTo>
                  <a:pt x="894159" y="828675"/>
                  <a:pt x="890587" y="824706"/>
                  <a:pt x="890587" y="812800"/>
                </a:cubicBezTo>
                <a:close/>
                <a:moveTo>
                  <a:pt x="882650" y="801688"/>
                </a:moveTo>
                <a:cubicBezTo>
                  <a:pt x="893763" y="801688"/>
                  <a:pt x="882650" y="817563"/>
                  <a:pt x="882650" y="801688"/>
                </a:cubicBezTo>
                <a:close/>
                <a:moveTo>
                  <a:pt x="291107" y="783705"/>
                </a:moveTo>
                <a:cubicBezTo>
                  <a:pt x="295076" y="782291"/>
                  <a:pt x="300037" y="783234"/>
                  <a:pt x="304006" y="787004"/>
                </a:cubicBezTo>
                <a:cubicBezTo>
                  <a:pt x="304006" y="794545"/>
                  <a:pt x="307975" y="802085"/>
                  <a:pt x="300037" y="805856"/>
                </a:cubicBezTo>
                <a:cubicBezTo>
                  <a:pt x="288131" y="809626"/>
                  <a:pt x="288131" y="802085"/>
                  <a:pt x="284162" y="794545"/>
                </a:cubicBezTo>
                <a:cubicBezTo>
                  <a:pt x="284162" y="788889"/>
                  <a:pt x="287138" y="785119"/>
                  <a:pt x="291107" y="783705"/>
                </a:cubicBezTo>
                <a:close/>
                <a:moveTo>
                  <a:pt x="954722" y="774700"/>
                </a:moveTo>
                <a:cubicBezTo>
                  <a:pt x="954722" y="778669"/>
                  <a:pt x="958532" y="778669"/>
                  <a:pt x="966152" y="778669"/>
                </a:cubicBezTo>
                <a:cubicBezTo>
                  <a:pt x="962342" y="782638"/>
                  <a:pt x="966152" y="786606"/>
                  <a:pt x="969962" y="786606"/>
                </a:cubicBezTo>
                <a:cubicBezTo>
                  <a:pt x="966152" y="790575"/>
                  <a:pt x="950912" y="786606"/>
                  <a:pt x="954722" y="774700"/>
                </a:cubicBezTo>
                <a:close/>
                <a:moveTo>
                  <a:pt x="363538" y="774700"/>
                </a:moveTo>
                <a:cubicBezTo>
                  <a:pt x="363538" y="778510"/>
                  <a:pt x="333375" y="793750"/>
                  <a:pt x="363538" y="774700"/>
                </a:cubicBezTo>
                <a:close/>
                <a:moveTo>
                  <a:pt x="376953" y="766336"/>
                </a:moveTo>
                <a:lnTo>
                  <a:pt x="371684" y="772014"/>
                </a:lnTo>
                <a:cubicBezTo>
                  <a:pt x="369793" y="775800"/>
                  <a:pt x="369793" y="773907"/>
                  <a:pt x="371212" y="771068"/>
                </a:cubicBezTo>
                <a:close/>
                <a:moveTo>
                  <a:pt x="378142" y="765357"/>
                </a:moveTo>
                <a:lnTo>
                  <a:pt x="376953" y="766336"/>
                </a:lnTo>
                <a:lnTo>
                  <a:pt x="377832" y="765389"/>
                </a:lnTo>
                <a:close/>
                <a:moveTo>
                  <a:pt x="973137" y="738188"/>
                </a:moveTo>
                <a:cubicBezTo>
                  <a:pt x="976993" y="738188"/>
                  <a:pt x="1000125" y="741892"/>
                  <a:pt x="1000125" y="749301"/>
                </a:cubicBezTo>
                <a:cubicBezTo>
                  <a:pt x="992414" y="745597"/>
                  <a:pt x="980848" y="741892"/>
                  <a:pt x="973137" y="738188"/>
                </a:cubicBezTo>
                <a:close/>
                <a:moveTo>
                  <a:pt x="118427" y="673100"/>
                </a:moveTo>
                <a:cubicBezTo>
                  <a:pt x="118427" y="673100"/>
                  <a:pt x="118427" y="673100"/>
                  <a:pt x="122237" y="673100"/>
                </a:cubicBezTo>
                <a:cubicBezTo>
                  <a:pt x="122237" y="673100"/>
                  <a:pt x="122237" y="673100"/>
                  <a:pt x="118427" y="676804"/>
                </a:cubicBezTo>
                <a:cubicBezTo>
                  <a:pt x="106997" y="680509"/>
                  <a:pt x="95567" y="680509"/>
                  <a:pt x="84137" y="684213"/>
                </a:cubicBezTo>
                <a:lnTo>
                  <a:pt x="84137" y="680509"/>
                </a:lnTo>
                <a:cubicBezTo>
                  <a:pt x="95567" y="676804"/>
                  <a:pt x="106997" y="676804"/>
                  <a:pt x="118427" y="673100"/>
                </a:cubicBezTo>
                <a:close/>
                <a:moveTo>
                  <a:pt x="250825" y="654579"/>
                </a:moveTo>
                <a:cubicBezTo>
                  <a:pt x="250825" y="661988"/>
                  <a:pt x="238919" y="658284"/>
                  <a:pt x="234950" y="658284"/>
                </a:cubicBezTo>
                <a:cubicBezTo>
                  <a:pt x="234950" y="650875"/>
                  <a:pt x="246856" y="658284"/>
                  <a:pt x="250825" y="654579"/>
                </a:cubicBezTo>
                <a:close/>
                <a:moveTo>
                  <a:pt x="275379" y="649010"/>
                </a:moveTo>
                <a:cubicBezTo>
                  <a:pt x="280171" y="648415"/>
                  <a:pt x="285139" y="648653"/>
                  <a:pt x="288925" y="650558"/>
                </a:cubicBezTo>
                <a:cubicBezTo>
                  <a:pt x="281354" y="654368"/>
                  <a:pt x="277568" y="654368"/>
                  <a:pt x="273782" y="654368"/>
                </a:cubicBezTo>
                <a:cubicBezTo>
                  <a:pt x="248229" y="660083"/>
                  <a:pt x="261006" y="650796"/>
                  <a:pt x="275379" y="649010"/>
                </a:cubicBezTo>
                <a:close/>
                <a:moveTo>
                  <a:pt x="976237" y="615768"/>
                </a:moveTo>
                <a:cubicBezTo>
                  <a:pt x="979049" y="615733"/>
                  <a:pt x="983177" y="615901"/>
                  <a:pt x="988920" y="616347"/>
                </a:cubicBezTo>
                <a:cubicBezTo>
                  <a:pt x="996577" y="616347"/>
                  <a:pt x="1000406" y="619919"/>
                  <a:pt x="1008063" y="619919"/>
                </a:cubicBezTo>
                <a:cubicBezTo>
                  <a:pt x="1001363" y="626170"/>
                  <a:pt x="956555" y="616012"/>
                  <a:pt x="976237" y="615768"/>
                </a:cubicBezTo>
                <a:close/>
                <a:moveTo>
                  <a:pt x="1030684" y="590550"/>
                </a:moveTo>
                <a:cubicBezTo>
                  <a:pt x="1034256" y="590550"/>
                  <a:pt x="1037828" y="590550"/>
                  <a:pt x="1041400" y="593725"/>
                </a:cubicBezTo>
                <a:cubicBezTo>
                  <a:pt x="1041400" y="596900"/>
                  <a:pt x="1027112" y="596900"/>
                  <a:pt x="1030684" y="590550"/>
                </a:cubicBezTo>
                <a:close/>
                <a:moveTo>
                  <a:pt x="295275" y="575204"/>
                </a:moveTo>
                <a:cubicBezTo>
                  <a:pt x="299244" y="571500"/>
                  <a:pt x="303212" y="571500"/>
                  <a:pt x="311150" y="575204"/>
                </a:cubicBezTo>
                <a:cubicBezTo>
                  <a:pt x="307181" y="578909"/>
                  <a:pt x="299244" y="582613"/>
                  <a:pt x="295275" y="575204"/>
                </a:cubicBezTo>
                <a:close/>
                <a:moveTo>
                  <a:pt x="1076325" y="566738"/>
                </a:moveTo>
                <a:cubicBezTo>
                  <a:pt x="1076325" y="566738"/>
                  <a:pt x="1079500" y="566738"/>
                  <a:pt x="1079500" y="566738"/>
                </a:cubicBezTo>
                <a:cubicBezTo>
                  <a:pt x="1079500" y="570707"/>
                  <a:pt x="1079500" y="570707"/>
                  <a:pt x="1079500" y="574676"/>
                </a:cubicBezTo>
                <a:cubicBezTo>
                  <a:pt x="1079500" y="574676"/>
                  <a:pt x="1076325" y="574676"/>
                  <a:pt x="1076325" y="574676"/>
                </a:cubicBezTo>
                <a:cubicBezTo>
                  <a:pt x="1076325" y="570707"/>
                  <a:pt x="1076325" y="570707"/>
                  <a:pt x="1076325" y="566738"/>
                </a:cubicBezTo>
                <a:close/>
                <a:moveTo>
                  <a:pt x="997131" y="554038"/>
                </a:moveTo>
                <a:cubicBezTo>
                  <a:pt x="1006042" y="554038"/>
                  <a:pt x="1015423" y="555625"/>
                  <a:pt x="1019175" y="558800"/>
                </a:cubicBezTo>
                <a:cubicBezTo>
                  <a:pt x="1004166" y="558800"/>
                  <a:pt x="992909" y="558800"/>
                  <a:pt x="977900" y="558800"/>
                </a:cubicBezTo>
                <a:cubicBezTo>
                  <a:pt x="979776" y="555625"/>
                  <a:pt x="988219" y="554038"/>
                  <a:pt x="997131" y="554038"/>
                </a:cubicBezTo>
                <a:close/>
                <a:moveTo>
                  <a:pt x="1061085" y="552450"/>
                </a:moveTo>
                <a:cubicBezTo>
                  <a:pt x="1064895" y="552450"/>
                  <a:pt x="1072515" y="552450"/>
                  <a:pt x="1080135" y="552450"/>
                </a:cubicBezTo>
                <a:cubicBezTo>
                  <a:pt x="1083945" y="552450"/>
                  <a:pt x="1087755" y="552450"/>
                  <a:pt x="1091565" y="552450"/>
                </a:cubicBezTo>
                <a:cubicBezTo>
                  <a:pt x="1095375" y="552450"/>
                  <a:pt x="1095375" y="555625"/>
                  <a:pt x="1095375" y="555625"/>
                </a:cubicBezTo>
                <a:cubicBezTo>
                  <a:pt x="1095375" y="558800"/>
                  <a:pt x="1091565" y="558800"/>
                  <a:pt x="1091565" y="558800"/>
                </a:cubicBezTo>
                <a:cubicBezTo>
                  <a:pt x="1087755" y="558800"/>
                  <a:pt x="1083945" y="558800"/>
                  <a:pt x="1080135" y="558800"/>
                </a:cubicBezTo>
                <a:cubicBezTo>
                  <a:pt x="1076325" y="558800"/>
                  <a:pt x="1068705" y="558800"/>
                  <a:pt x="1061085" y="558800"/>
                </a:cubicBezTo>
                <a:cubicBezTo>
                  <a:pt x="1057275" y="558800"/>
                  <a:pt x="1057275" y="558800"/>
                  <a:pt x="1057275" y="555625"/>
                </a:cubicBezTo>
                <a:cubicBezTo>
                  <a:pt x="1057275" y="555625"/>
                  <a:pt x="1057275" y="552450"/>
                  <a:pt x="1061085" y="552450"/>
                </a:cubicBezTo>
                <a:close/>
                <a:moveTo>
                  <a:pt x="246063" y="552450"/>
                </a:moveTo>
                <a:cubicBezTo>
                  <a:pt x="246063" y="555625"/>
                  <a:pt x="242491" y="558800"/>
                  <a:pt x="235347" y="558800"/>
                </a:cubicBezTo>
                <a:cubicBezTo>
                  <a:pt x="231775" y="552450"/>
                  <a:pt x="242491" y="552450"/>
                  <a:pt x="246063" y="552450"/>
                </a:cubicBezTo>
                <a:close/>
                <a:moveTo>
                  <a:pt x="985185" y="543024"/>
                </a:moveTo>
                <a:cubicBezTo>
                  <a:pt x="991451" y="541536"/>
                  <a:pt x="998198" y="542528"/>
                  <a:pt x="1000125" y="548481"/>
                </a:cubicBezTo>
                <a:cubicBezTo>
                  <a:pt x="992414" y="548481"/>
                  <a:pt x="984704" y="552450"/>
                  <a:pt x="973137" y="552450"/>
                </a:cubicBezTo>
                <a:cubicBezTo>
                  <a:pt x="973137" y="548481"/>
                  <a:pt x="978920" y="544513"/>
                  <a:pt x="985185" y="543024"/>
                </a:cubicBezTo>
                <a:close/>
                <a:moveTo>
                  <a:pt x="1057275" y="537104"/>
                </a:moveTo>
                <a:cubicBezTo>
                  <a:pt x="1053420" y="540809"/>
                  <a:pt x="1041854" y="544513"/>
                  <a:pt x="1030287" y="540809"/>
                </a:cubicBezTo>
                <a:cubicBezTo>
                  <a:pt x="1037998" y="533400"/>
                  <a:pt x="1045709" y="540809"/>
                  <a:pt x="1057275" y="537104"/>
                </a:cubicBezTo>
                <a:close/>
                <a:moveTo>
                  <a:pt x="321526" y="536333"/>
                </a:moveTo>
                <a:lnTo>
                  <a:pt x="322500" y="537308"/>
                </a:lnTo>
                <a:lnTo>
                  <a:pt x="322500" y="536473"/>
                </a:lnTo>
                <a:close/>
                <a:moveTo>
                  <a:pt x="977900" y="525463"/>
                </a:moveTo>
                <a:cubicBezTo>
                  <a:pt x="970139" y="533401"/>
                  <a:pt x="958497" y="533401"/>
                  <a:pt x="942975" y="533401"/>
                </a:cubicBezTo>
                <a:cubicBezTo>
                  <a:pt x="950736" y="529432"/>
                  <a:pt x="966259" y="529432"/>
                  <a:pt x="977900" y="525463"/>
                </a:cubicBezTo>
                <a:close/>
                <a:moveTo>
                  <a:pt x="1109663" y="492125"/>
                </a:moveTo>
                <a:cubicBezTo>
                  <a:pt x="1109663" y="495697"/>
                  <a:pt x="1109663" y="495697"/>
                  <a:pt x="1109663" y="495697"/>
                </a:cubicBezTo>
                <a:cubicBezTo>
                  <a:pt x="1083090" y="499269"/>
                  <a:pt x="1056516" y="502841"/>
                  <a:pt x="1026146" y="506413"/>
                </a:cubicBezTo>
                <a:cubicBezTo>
                  <a:pt x="1026146" y="506413"/>
                  <a:pt x="1022350" y="506413"/>
                  <a:pt x="1022350" y="502841"/>
                </a:cubicBezTo>
                <a:cubicBezTo>
                  <a:pt x="1022350" y="502841"/>
                  <a:pt x="1026146" y="499269"/>
                  <a:pt x="1026146" y="499269"/>
                </a:cubicBezTo>
                <a:cubicBezTo>
                  <a:pt x="1052720" y="499269"/>
                  <a:pt x="1079294" y="492125"/>
                  <a:pt x="1109663" y="492125"/>
                </a:cubicBezTo>
                <a:close/>
                <a:moveTo>
                  <a:pt x="311785" y="465138"/>
                </a:moveTo>
                <a:cubicBezTo>
                  <a:pt x="323215" y="465138"/>
                  <a:pt x="327025" y="484188"/>
                  <a:pt x="319405" y="484188"/>
                </a:cubicBezTo>
                <a:cubicBezTo>
                  <a:pt x="307975" y="484188"/>
                  <a:pt x="311785" y="472758"/>
                  <a:pt x="311785" y="465138"/>
                </a:cubicBezTo>
                <a:close/>
                <a:moveTo>
                  <a:pt x="1128127" y="454025"/>
                </a:moveTo>
                <a:cubicBezTo>
                  <a:pt x="1128127" y="454025"/>
                  <a:pt x="1131888" y="454025"/>
                  <a:pt x="1131888" y="454025"/>
                </a:cubicBezTo>
                <a:cubicBezTo>
                  <a:pt x="1131888" y="457767"/>
                  <a:pt x="1128127" y="457767"/>
                  <a:pt x="1128127" y="461509"/>
                </a:cubicBezTo>
                <a:cubicBezTo>
                  <a:pt x="1071701" y="468993"/>
                  <a:pt x="1019037" y="498929"/>
                  <a:pt x="962612" y="506413"/>
                </a:cubicBezTo>
                <a:cubicBezTo>
                  <a:pt x="962612" y="506413"/>
                  <a:pt x="958850" y="506413"/>
                  <a:pt x="958850" y="502671"/>
                </a:cubicBezTo>
                <a:cubicBezTo>
                  <a:pt x="958850" y="502671"/>
                  <a:pt x="958850" y="498929"/>
                  <a:pt x="962612" y="498929"/>
                </a:cubicBezTo>
                <a:cubicBezTo>
                  <a:pt x="1019037" y="495187"/>
                  <a:pt x="1071701" y="465251"/>
                  <a:pt x="1128127" y="454025"/>
                </a:cubicBezTo>
                <a:close/>
                <a:moveTo>
                  <a:pt x="1041893" y="369082"/>
                </a:moveTo>
                <a:cubicBezTo>
                  <a:pt x="1042367" y="368608"/>
                  <a:pt x="1042367" y="368608"/>
                  <a:pt x="1042367" y="370503"/>
                </a:cubicBezTo>
                <a:cubicBezTo>
                  <a:pt x="1046163" y="370503"/>
                  <a:pt x="1046163" y="370503"/>
                  <a:pt x="1046163" y="374292"/>
                </a:cubicBezTo>
                <a:cubicBezTo>
                  <a:pt x="1019590" y="412187"/>
                  <a:pt x="993016" y="446293"/>
                  <a:pt x="966443" y="484188"/>
                </a:cubicBezTo>
                <a:cubicBezTo>
                  <a:pt x="966443" y="484188"/>
                  <a:pt x="962646" y="484188"/>
                  <a:pt x="962646" y="484188"/>
                </a:cubicBezTo>
                <a:cubicBezTo>
                  <a:pt x="962646" y="480399"/>
                  <a:pt x="958850" y="480399"/>
                  <a:pt x="962646" y="480399"/>
                </a:cubicBezTo>
                <a:cubicBezTo>
                  <a:pt x="989220" y="442503"/>
                  <a:pt x="1015794" y="408398"/>
                  <a:pt x="1038571" y="370503"/>
                </a:cubicBezTo>
                <a:cubicBezTo>
                  <a:pt x="1040469" y="370503"/>
                  <a:pt x="1041418" y="369555"/>
                  <a:pt x="1041893" y="369082"/>
                </a:cubicBezTo>
                <a:close/>
                <a:moveTo>
                  <a:pt x="106986" y="358775"/>
                </a:moveTo>
                <a:cubicBezTo>
                  <a:pt x="141174" y="374121"/>
                  <a:pt x="175362" y="389467"/>
                  <a:pt x="205751" y="400977"/>
                </a:cubicBezTo>
                <a:cubicBezTo>
                  <a:pt x="209550" y="400977"/>
                  <a:pt x="209550" y="400977"/>
                  <a:pt x="209550" y="404813"/>
                </a:cubicBezTo>
                <a:cubicBezTo>
                  <a:pt x="209550" y="404813"/>
                  <a:pt x="205751" y="404813"/>
                  <a:pt x="205751" y="404813"/>
                </a:cubicBezTo>
                <a:cubicBezTo>
                  <a:pt x="175362" y="393304"/>
                  <a:pt x="137375" y="377958"/>
                  <a:pt x="106986" y="366448"/>
                </a:cubicBezTo>
                <a:cubicBezTo>
                  <a:pt x="103187" y="366448"/>
                  <a:pt x="103187" y="362612"/>
                  <a:pt x="103187" y="362612"/>
                </a:cubicBezTo>
                <a:cubicBezTo>
                  <a:pt x="103187" y="358775"/>
                  <a:pt x="106986" y="358775"/>
                  <a:pt x="106986" y="358775"/>
                </a:cubicBezTo>
                <a:close/>
                <a:moveTo>
                  <a:pt x="327025" y="339725"/>
                </a:moveTo>
                <a:cubicBezTo>
                  <a:pt x="334010" y="339725"/>
                  <a:pt x="340996" y="347663"/>
                  <a:pt x="344488" y="355600"/>
                </a:cubicBezTo>
                <a:cubicBezTo>
                  <a:pt x="337503" y="351631"/>
                  <a:pt x="334010" y="343694"/>
                  <a:pt x="327025" y="339725"/>
                </a:cubicBezTo>
                <a:close/>
                <a:moveTo>
                  <a:pt x="46037" y="339725"/>
                </a:moveTo>
                <a:cubicBezTo>
                  <a:pt x="49873" y="339725"/>
                  <a:pt x="49873" y="339725"/>
                  <a:pt x="53710" y="339725"/>
                </a:cubicBezTo>
                <a:cubicBezTo>
                  <a:pt x="53710" y="339725"/>
                  <a:pt x="53710" y="339725"/>
                  <a:pt x="57546" y="339725"/>
                </a:cubicBezTo>
                <a:cubicBezTo>
                  <a:pt x="57546" y="339725"/>
                  <a:pt x="61383" y="339725"/>
                  <a:pt x="65219" y="339725"/>
                </a:cubicBezTo>
                <a:cubicBezTo>
                  <a:pt x="65219" y="339725"/>
                  <a:pt x="65219" y="339725"/>
                  <a:pt x="69056" y="339725"/>
                </a:cubicBezTo>
                <a:cubicBezTo>
                  <a:pt x="69056" y="339725"/>
                  <a:pt x="69056" y="339725"/>
                  <a:pt x="72892" y="343581"/>
                </a:cubicBezTo>
                <a:cubicBezTo>
                  <a:pt x="72892" y="347436"/>
                  <a:pt x="72892" y="351291"/>
                  <a:pt x="76729" y="351291"/>
                </a:cubicBezTo>
                <a:cubicBezTo>
                  <a:pt x="80565" y="355147"/>
                  <a:pt x="84402" y="355147"/>
                  <a:pt x="92075" y="359002"/>
                </a:cubicBezTo>
                <a:cubicBezTo>
                  <a:pt x="92075" y="359002"/>
                  <a:pt x="92075" y="362858"/>
                  <a:pt x="92075" y="366713"/>
                </a:cubicBezTo>
                <a:cubicBezTo>
                  <a:pt x="92075" y="366713"/>
                  <a:pt x="88238" y="366713"/>
                  <a:pt x="88238" y="366713"/>
                </a:cubicBezTo>
                <a:cubicBezTo>
                  <a:pt x="80565" y="366713"/>
                  <a:pt x="76729" y="362858"/>
                  <a:pt x="72892" y="359002"/>
                </a:cubicBezTo>
                <a:lnTo>
                  <a:pt x="64522" y="347786"/>
                </a:lnTo>
                <a:lnTo>
                  <a:pt x="65219" y="347436"/>
                </a:lnTo>
                <a:cubicBezTo>
                  <a:pt x="65219" y="343581"/>
                  <a:pt x="65219" y="343581"/>
                  <a:pt x="65219" y="343581"/>
                </a:cubicBezTo>
                <a:cubicBezTo>
                  <a:pt x="61383" y="343581"/>
                  <a:pt x="61383" y="343581"/>
                  <a:pt x="61383" y="343581"/>
                </a:cubicBezTo>
                <a:lnTo>
                  <a:pt x="64522" y="347786"/>
                </a:lnTo>
                <a:lnTo>
                  <a:pt x="57546" y="351291"/>
                </a:lnTo>
                <a:cubicBezTo>
                  <a:pt x="53710" y="351291"/>
                  <a:pt x="49873" y="347436"/>
                  <a:pt x="46037" y="347436"/>
                </a:cubicBezTo>
                <a:cubicBezTo>
                  <a:pt x="46037" y="343581"/>
                  <a:pt x="46037" y="343581"/>
                  <a:pt x="46037" y="339725"/>
                </a:cubicBezTo>
                <a:close/>
                <a:moveTo>
                  <a:pt x="387350" y="317500"/>
                </a:moveTo>
                <a:cubicBezTo>
                  <a:pt x="387350" y="317500"/>
                  <a:pt x="387350" y="317500"/>
                  <a:pt x="391121" y="317500"/>
                </a:cubicBezTo>
                <a:cubicBezTo>
                  <a:pt x="398661" y="325041"/>
                  <a:pt x="409972" y="336352"/>
                  <a:pt x="417513" y="347663"/>
                </a:cubicBezTo>
                <a:cubicBezTo>
                  <a:pt x="417513" y="347663"/>
                  <a:pt x="417513" y="347663"/>
                  <a:pt x="413743" y="347663"/>
                </a:cubicBezTo>
                <a:cubicBezTo>
                  <a:pt x="406202" y="336352"/>
                  <a:pt x="398661" y="328811"/>
                  <a:pt x="387350" y="321271"/>
                </a:cubicBezTo>
                <a:cubicBezTo>
                  <a:pt x="387350" y="321271"/>
                  <a:pt x="387350" y="321271"/>
                  <a:pt x="387350" y="317500"/>
                </a:cubicBezTo>
                <a:close/>
                <a:moveTo>
                  <a:pt x="924877" y="287338"/>
                </a:moveTo>
                <a:cubicBezTo>
                  <a:pt x="924877" y="287338"/>
                  <a:pt x="924877" y="287338"/>
                  <a:pt x="928687" y="287338"/>
                </a:cubicBezTo>
                <a:cubicBezTo>
                  <a:pt x="928687" y="287338"/>
                  <a:pt x="928687" y="287338"/>
                  <a:pt x="928687" y="291042"/>
                </a:cubicBezTo>
                <a:cubicBezTo>
                  <a:pt x="917257" y="302155"/>
                  <a:pt x="902017" y="309563"/>
                  <a:pt x="894397" y="320676"/>
                </a:cubicBezTo>
                <a:lnTo>
                  <a:pt x="890587" y="320676"/>
                </a:lnTo>
                <a:cubicBezTo>
                  <a:pt x="890587" y="320676"/>
                  <a:pt x="890587" y="320676"/>
                  <a:pt x="890587" y="316972"/>
                </a:cubicBezTo>
                <a:cubicBezTo>
                  <a:pt x="902017" y="305859"/>
                  <a:pt x="917257" y="298451"/>
                  <a:pt x="924877" y="287338"/>
                </a:cubicBezTo>
                <a:close/>
                <a:moveTo>
                  <a:pt x="390525" y="271992"/>
                </a:moveTo>
                <a:cubicBezTo>
                  <a:pt x="390525" y="268288"/>
                  <a:pt x="405342" y="294218"/>
                  <a:pt x="412750" y="301626"/>
                </a:cubicBezTo>
                <a:cubicBezTo>
                  <a:pt x="409046" y="301626"/>
                  <a:pt x="394229" y="283105"/>
                  <a:pt x="390525" y="271992"/>
                </a:cubicBezTo>
                <a:close/>
                <a:moveTo>
                  <a:pt x="311149" y="260350"/>
                </a:moveTo>
                <a:cubicBezTo>
                  <a:pt x="315118" y="264160"/>
                  <a:pt x="323056" y="271780"/>
                  <a:pt x="327025" y="279400"/>
                </a:cubicBezTo>
                <a:cubicBezTo>
                  <a:pt x="319087" y="271780"/>
                  <a:pt x="303212" y="267970"/>
                  <a:pt x="311149" y="260350"/>
                </a:cubicBezTo>
                <a:close/>
                <a:moveTo>
                  <a:pt x="731044" y="226021"/>
                </a:moveTo>
                <a:cubicBezTo>
                  <a:pt x="731044" y="229791"/>
                  <a:pt x="727472" y="237332"/>
                  <a:pt x="727472" y="241102"/>
                </a:cubicBezTo>
                <a:cubicBezTo>
                  <a:pt x="727472" y="244872"/>
                  <a:pt x="727472" y="244872"/>
                  <a:pt x="727472" y="244872"/>
                </a:cubicBezTo>
                <a:lnTo>
                  <a:pt x="728673" y="244872"/>
                </a:lnTo>
                <a:lnTo>
                  <a:pt x="734484" y="230642"/>
                </a:lnTo>
                <a:lnTo>
                  <a:pt x="734484" y="229791"/>
                </a:lnTo>
                <a:lnTo>
                  <a:pt x="731044" y="229791"/>
                </a:lnTo>
                <a:cubicBezTo>
                  <a:pt x="731044" y="229791"/>
                  <a:pt x="731044" y="229791"/>
                  <a:pt x="731044" y="226021"/>
                </a:cubicBezTo>
                <a:close/>
                <a:moveTo>
                  <a:pt x="508635" y="223441"/>
                </a:moveTo>
                <a:cubicBezTo>
                  <a:pt x="504825" y="215900"/>
                  <a:pt x="523875" y="246063"/>
                  <a:pt x="516255" y="242293"/>
                </a:cubicBezTo>
                <a:cubicBezTo>
                  <a:pt x="516255" y="234752"/>
                  <a:pt x="508635" y="234752"/>
                  <a:pt x="508635" y="223441"/>
                </a:cubicBezTo>
                <a:close/>
                <a:moveTo>
                  <a:pt x="276860" y="219075"/>
                </a:moveTo>
                <a:cubicBezTo>
                  <a:pt x="276860" y="219075"/>
                  <a:pt x="280670" y="219075"/>
                  <a:pt x="280670" y="219075"/>
                </a:cubicBezTo>
                <a:cubicBezTo>
                  <a:pt x="284480" y="226748"/>
                  <a:pt x="295910" y="230585"/>
                  <a:pt x="303530" y="238258"/>
                </a:cubicBezTo>
                <a:cubicBezTo>
                  <a:pt x="311150" y="242094"/>
                  <a:pt x="322580" y="249767"/>
                  <a:pt x="326390" y="257440"/>
                </a:cubicBezTo>
                <a:cubicBezTo>
                  <a:pt x="330200" y="261277"/>
                  <a:pt x="326390" y="261277"/>
                  <a:pt x="326390" y="261277"/>
                </a:cubicBezTo>
                <a:cubicBezTo>
                  <a:pt x="326390" y="265113"/>
                  <a:pt x="322580" y="265113"/>
                  <a:pt x="322580" y="261277"/>
                </a:cubicBezTo>
                <a:cubicBezTo>
                  <a:pt x="318770" y="253604"/>
                  <a:pt x="307340" y="245931"/>
                  <a:pt x="299720" y="242094"/>
                </a:cubicBezTo>
                <a:cubicBezTo>
                  <a:pt x="292100" y="238258"/>
                  <a:pt x="280670" y="230585"/>
                  <a:pt x="276860" y="222912"/>
                </a:cubicBezTo>
                <a:cubicBezTo>
                  <a:pt x="273050" y="222912"/>
                  <a:pt x="273050" y="219075"/>
                  <a:pt x="276860" y="219075"/>
                </a:cubicBezTo>
                <a:close/>
                <a:moveTo>
                  <a:pt x="693102" y="203200"/>
                </a:moveTo>
                <a:cubicBezTo>
                  <a:pt x="693102" y="207037"/>
                  <a:pt x="696912" y="207037"/>
                  <a:pt x="696912" y="210873"/>
                </a:cubicBezTo>
                <a:cubicBezTo>
                  <a:pt x="693102" y="222383"/>
                  <a:pt x="689292" y="233892"/>
                  <a:pt x="685482" y="245402"/>
                </a:cubicBezTo>
                <a:cubicBezTo>
                  <a:pt x="685482" y="249238"/>
                  <a:pt x="681672" y="249238"/>
                  <a:pt x="681672" y="249238"/>
                </a:cubicBezTo>
                <a:cubicBezTo>
                  <a:pt x="677862" y="249238"/>
                  <a:pt x="677862" y="245402"/>
                  <a:pt x="677862" y="245402"/>
                </a:cubicBezTo>
                <a:cubicBezTo>
                  <a:pt x="681672" y="233892"/>
                  <a:pt x="685482" y="218546"/>
                  <a:pt x="689292" y="207037"/>
                </a:cubicBezTo>
                <a:cubicBezTo>
                  <a:pt x="689292" y="207037"/>
                  <a:pt x="689292" y="203200"/>
                  <a:pt x="693102" y="203200"/>
                </a:cubicBezTo>
                <a:close/>
                <a:moveTo>
                  <a:pt x="193675" y="192088"/>
                </a:moveTo>
                <a:cubicBezTo>
                  <a:pt x="193675" y="192088"/>
                  <a:pt x="193675" y="192088"/>
                  <a:pt x="197427" y="192088"/>
                </a:cubicBezTo>
                <a:cubicBezTo>
                  <a:pt x="212436" y="199849"/>
                  <a:pt x="219941" y="215371"/>
                  <a:pt x="234950" y="223133"/>
                </a:cubicBezTo>
                <a:cubicBezTo>
                  <a:pt x="234950" y="223133"/>
                  <a:pt x="234950" y="223133"/>
                  <a:pt x="234950" y="227013"/>
                </a:cubicBezTo>
                <a:cubicBezTo>
                  <a:pt x="219941" y="219252"/>
                  <a:pt x="208684" y="203730"/>
                  <a:pt x="193675" y="192088"/>
                </a:cubicBezTo>
                <a:close/>
                <a:moveTo>
                  <a:pt x="508943" y="190649"/>
                </a:moveTo>
                <a:cubicBezTo>
                  <a:pt x="509588" y="191691"/>
                  <a:pt x="510382" y="194469"/>
                  <a:pt x="511175" y="200025"/>
                </a:cubicBezTo>
                <a:cubicBezTo>
                  <a:pt x="506413" y="200025"/>
                  <a:pt x="507008" y="187524"/>
                  <a:pt x="508943" y="190649"/>
                </a:cubicBezTo>
                <a:close/>
                <a:moveTo>
                  <a:pt x="401637" y="185738"/>
                </a:moveTo>
                <a:cubicBezTo>
                  <a:pt x="413067" y="189367"/>
                  <a:pt x="416877" y="200252"/>
                  <a:pt x="420687" y="211138"/>
                </a:cubicBezTo>
                <a:cubicBezTo>
                  <a:pt x="413067" y="203881"/>
                  <a:pt x="405447" y="192995"/>
                  <a:pt x="401637" y="185738"/>
                </a:cubicBezTo>
                <a:close/>
                <a:moveTo>
                  <a:pt x="753533" y="177800"/>
                </a:moveTo>
                <a:cubicBezTo>
                  <a:pt x="757237" y="177800"/>
                  <a:pt x="757237" y="177800"/>
                  <a:pt x="757237" y="181542"/>
                </a:cubicBezTo>
                <a:cubicBezTo>
                  <a:pt x="749829" y="196510"/>
                  <a:pt x="746125" y="215220"/>
                  <a:pt x="738716" y="230188"/>
                </a:cubicBezTo>
                <a:lnTo>
                  <a:pt x="737725" y="230188"/>
                </a:lnTo>
                <a:lnTo>
                  <a:pt x="738188" y="230642"/>
                </a:lnTo>
                <a:lnTo>
                  <a:pt x="734531" y="248553"/>
                </a:lnTo>
                <a:lnTo>
                  <a:pt x="734616" y="248643"/>
                </a:lnTo>
                <a:lnTo>
                  <a:pt x="734484" y="248782"/>
                </a:lnTo>
                <a:lnTo>
                  <a:pt x="734484" y="248785"/>
                </a:lnTo>
                <a:lnTo>
                  <a:pt x="734454" y="248813"/>
                </a:lnTo>
                <a:lnTo>
                  <a:pt x="734257" y="249021"/>
                </a:lnTo>
                <a:lnTo>
                  <a:pt x="735013" y="249815"/>
                </a:lnTo>
                <a:cubicBezTo>
                  <a:pt x="731441" y="261072"/>
                  <a:pt x="727869" y="272329"/>
                  <a:pt x="724297" y="283586"/>
                </a:cubicBezTo>
                <a:lnTo>
                  <a:pt x="724213" y="283674"/>
                </a:lnTo>
                <a:lnTo>
                  <a:pt x="727322" y="283674"/>
                </a:lnTo>
                <a:cubicBezTo>
                  <a:pt x="723539" y="291245"/>
                  <a:pt x="734889" y="291245"/>
                  <a:pt x="734889" y="298817"/>
                </a:cubicBezTo>
                <a:cubicBezTo>
                  <a:pt x="784073" y="310173"/>
                  <a:pt x="821907" y="336672"/>
                  <a:pt x="852174" y="374528"/>
                </a:cubicBezTo>
                <a:lnTo>
                  <a:pt x="852487" y="374528"/>
                </a:lnTo>
                <a:lnTo>
                  <a:pt x="852487" y="374197"/>
                </a:lnTo>
                <a:cubicBezTo>
                  <a:pt x="856297" y="374197"/>
                  <a:pt x="860107" y="366486"/>
                  <a:pt x="863917" y="366486"/>
                </a:cubicBezTo>
                <a:cubicBezTo>
                  <a:pt x="871537" y="362631"/>
                  <a:pt x="875347" y="358776"/>
                  <a:pt x="882967" y="358776"/>
                </a:cubicBezTo>
                <a:lnTo>
                  <a:pt x="886777" y="358776"/>
                </a:lnTo>
                <a:cubicBezTo>
                  <a:pt x="886777" y="362631"/>
                  <a:pt x="886777" y="362631"/>
                  <a:pt x="886777" y="362631"/>
                </a:cubicBezTo>
                <a:cubicBezTo>
                  <a:pt x="890587" y="358776"/>
                  <a:pt x="890587" y="358776"/>
                  <a:pt x="890587" y="358776"/>
                </a:cubicBezTo>
                <a:cubicBezTo>
                  <a:pt x="890587" y="358776"/>
                  <a:pt x="890587" y="358776"/>
                  <a:pt x="886777" y="358776"/>
                </a:cubicBezTo>
                <a:cubicBezTo>
                  <a:pt x="886777" y="347210"/>
                  <a:pt x="894397" y="339499"/>
                  <a:pt x="902017" y="331788"/>
                </a:cubicBezTo>
                <a:cubicBezTo>
                  <a:pt x="905827" y="331788"/>
                  <a:pt x="909637" y="331788"/>
                  <a:pt x="909637" y="335643"/>
                </a:cubicBezTo>
                <a:cubicBezTo>
                  <a:pt x="909637" y="335643"/>
                  <a:pt x="909637" y="339499"/>
                  <a:pt x="905827" y="339499"/>
                </a:cubicBezTo>
                <a:cubicBezTo>
                  <a:pt x="902017" y="343354"/>
                  <a:pt x="894397" y="351065"/>
                  <a:pt x="894397" y="358776"/>
                </a:cubicBezTo>
                <a:cubicBezTo>
                  <a:pt x="894397" y="358776"/>
                  <a:pt x="894397" y="358776"/>
                  <a:pt x="894397" y="362631"/>
                </a:cubicBezTo>
                <a:cubicBezTo>
                  <a:pt x="894397" y="362631"/>
                  <a:pt x="890587" y="366486"/>
                  <a:pt x="890587" y="366486"/>
                </a:cubicBezTo>
                <a:cubicBezTo>
                  <a:pt x="890587" y="366486"/>
                  <a:pt x="890587" y="366486"/>
                  <a:pt x="886777" y="366486"/>
                </a:cubicBezTo>
                <a:cubicBezTo>
                  <a:pt x="886777" y="366486"/>
                  <a:pt x="882967" y="366486"/>
                  <a:pt x="882967" y="366486"/>
                </a:cubicBezTo>
                <a:cubicBezTo>
                  <a:pt x="879157" y="366486"/>
                  <a:pt x="875347" y="366486"/>
                  <a:pt x="871537" y="370342"/>
                </a:cubicBezTo>
                <a:lnTo>
                  <a:pt x="861111" y="380892"/>
                </a:lnTo>
                <a:lnTo>
                  <a:pt x="863524" y="382099"/>
                </a:lnTo>
                <a:cubicBezTo>
                  <a:pt x="863524" y="382099"/>
                  <a:pt x="863524" y="385885"/>
                  <a:pt x="863524" y="385885"/>
                </a:cubicBezTo>
                <a:cubicBezTo>
                  <a:pt x="863524" y="393456"/>
                  <a:pt x="874874" y="385885"/>
                  <a:pt x="871091" y="382099"/>
                </a:cubicBezTo>
                <a:cubicBezTo>
                  <a:pt x="872982" y="383992"/>
                  <a:pt x="873928" y="387778"/>
                  <a:pt x="875820" y="391090"/>
                </a:cubicBezTo>
                <a:lnTo>
                  <a:pt x="885846" y="397018"/>
                </a:lnTo>
                <a:lnTo>
                  <a:pt x="909358" y="381795"/>
                </a:lnTo>
                <a:cubicBezTo>
                  <a:pt x="916828" y="377925"/>
                  <a:pt x="924299" y="370186"/>
                  <a:pt x="931769" y="362447"/>
                </a:cubicBezTo>
                <a:cubicBezTo>
                  <a:pt x="931769" y="366316"/>
                  <a:pt x="931769" y="366316"/>
                  <a:pt x="931769" y="366316"/>
                </a:cubicBezTo>
                <a:cubicBezTo>
                  <a:pt x="935505" y="366316"/>
                  <a:pt x="935505" y="366316"/>
                  <a:pt x="935505" y="366316"/>
                </a:cubicBezTo>
                <a:cubicBezTo>
                  <a:pt x="931769" y="362447"/>
                  <a:pt x="931769" y="362447"/>
                  <a:pt x="931769" y="362447"/>
                </a:cubicBezTo>
                <a:lnTo>
                  <a:pt x="929744" y="360349"/>
                </a:lnTo>
                <a:lnTo>
                  <a:pt x="920397" y="364173"/>
                </a:lnTo>
                <a:cubicBezTo>
                  <a:pt x="916517" y="367030"/>
                  <a:pt x="912636" y="370840"/>
                  <a:pt x="908756" y="374650"/>
                </a:cubicBezTo>
                <a:cubicBezTo>
                  <a:pt x="908756" y="374650"/>
                  <a:pt x="904875" y="374650"/>
                  <a:pt x="904875" y="374650"/>
                </a:cubicBezTo>
                <a:cubicBezTo>
                  <a:pt x="904875" y="370840"/>
                  <a:pt x="904875" y="370840"/>
                  <a:pt x="904875" y="370840"/>
                </a:cubicBezTo>
                <a:cubicBezTo>
                  <a:pt x="908756" y="367030"/>
                  <a:pt x="912636" y="363220"/>
                  <a:pt x="917002" y="360363"/>
                </a:cubicBezTo>
                <a:lnTo>
                  <a:pt x="930410" y="356116"/>
                </a:lnTo>
                <a:lnTo>
                  <a:pt x="935505" y="350838"/>
                </a:lnTo>
                <a:lnTo>
                  <a:pt x="935939" y="351288"/>
                </a:lnTo>
                <a:lnTo>
                  <a:pt x="946871" y="339726"/>
                </a:lnTo>
                <a:cubicBezTo>
                  <a:pt x="954376" y="339726"/>
                  <a:pt x="958128" y="335757"/>
                  <a:pt x="965633" y="331788"/>
                </a:cubicBezTo>
                <a:cubicBezTo>
                  <a:pt x="965633" y="331788"/>
                  <a:pt x="969385" y="331788"/>
                  <a:pt x="969385" y="335757"/>
                </a:cubicBezTo>
                <a:cubicBezTo>
                  <a:pt x="973137" y="335757"/>
                  <a:pt x="973137" y="339726"/>
                  <a:pt x="969385" y="343694"/>
                </a:cubicBezTo>
                <a:cubicBezTo>
                  <a:pt x="961880" y="347663"/>
                  <a:pt x="958128" y="347663"/>
                  <a:pt x="950624" y="351632"/>
                </a:cubicBezTo>
                <a:cubicBezTo>
                  <a:pt x="946871" y="355601"/>
                  <a:pt x="943119" y="355601"/>
                  <a:pt x="943119" y="359569"/>
                </a:cubicBezTo>
                <a:lnTo>
                  <a:pt x="942975" y="359646"/>
                </a:lnTo>
                <a:lnTo>
                  <a:pt x="942975" y="362447"/>
                </a:lnTo>
                <a:cubicBezTo>
                  <a:pt x="942975" y="366316"/>
                  <a:pt x="942975" y="366316"/>
                  <a:pt x="942975" y="366316"/>
                </a:cubicBezTo>
                <a:cubicBezTo>
                  <a:pt x="942975" y="366316"/>
                  <a:pt x="942975" y="366316"/>
                  <a:pt x="942975" y="370186"/>
                </a:cubicBezTo>
                <a:cubicBezTo>
                  <a:pt x="931769" y="381795"/>
                  <a:pt x="924299" y="389534"/>
                  <a:pt x="913093" y="393403"/>
                </a:cubicBezTo>
                <a:lnTo>
                  <a:pt x="891249" y="412261"/>
                </a:lnTo>
                <a:lnTo>
                  <a:pt x="899466" y="436517"/>
                </a:lnTo>
                <a:cubicBezTo>
                  <a:pt x="903250" y="444561"/>
                  <a:pt x="907033" y="452133"/>
                  <a:pt x="908925" y="461596"/>
                </a:cubicBezTo>
                <a:cubicBezTo>
                  <a:pt x="908925" y="465382"/>
                  <a:pt x="912708" y="465382"/>
                  <a:pt x="916492" y="465382"/>
                </a:cubicBezTo>
                <a:cubicBezTo>
                  <a:pt x="920275" y="476739"/>
                  <a:pt x="920275" y="488096"/>
                  <a:pt x="927842" y="491881"/>
                </a:cubicBezTo>
                <a:cubicBezTo>
                  <a:pt x="916492" y="522166"/>
                  <a:pt x="942975" y="541094"/>
                  <a:pt x="942975" y="571378"/>
                </a:cubicBezTo>
                <a:cubicBezTo>
                  <a:pt x="942975" y="616805"/>
                  <a:pt x="916492" y="662232"/>
                  <a:pt x="912708" y="711445"/>
                </a:cubicBezTo>
                <a:cubicBezTo>
                  <a:pt x="893791" y="726587"/>
                  <a:pt x="882441" y="749301"/>
                  <a:pt x="871091" y="772014"/>
                </a:cubicBezTo>
                <a:cubicBezTo>
                  <a:pt x="874874" y="783371"/>
                  <a:pt x="890008" y="783371"/>
                  <a:pt x="886224" y="798513"/>
                </a:cubicBezTo>
                <a:cubicBezTo>
                  <a:pt x="871091" y="798513"/>
                  <a:pt x="874874" y="783371"/>
                  <a:pt x="863524" y="779585"/>
                </a:cubicBezTo>
                <a:cubicBezTo>
                  <a:pt x="833257" y="809870"/>
                  <a:pt x="795423" y="836369"/>
                  <a:pt x="761373" y="866654"/>
                </a:cubicBezTo>
                <a:cubicBezTo>
                  <a:pt x="715972" y="881796"/>
                  <a:pt x="681922" y="881796"/>
                  <a:pt x="640305" y="893153"/>
                </a:cubicBezTo>
                <a:lnTo>
                  <a:pt x="639762" y="893153"/>
                </a:lnTo>
                <a:lnTo>
                  <a:pt x="639762" y="903941"/>
                </a:lnTo>
                <a:cubicBezTo>
                  <a:pt x="639762" y="918882"/>
                  <a:pt x="639762" y="930088"/>
                  <a:pt x="639762" y="941294"/>
                </a:cubicBezTo>
                <a:cubicBezTo>
                  <a:pt x="639762" y="945030"/>
                  <a:pt x="639762" y="948765"/>
                  <a:pt x="639762" y="952500"/>
                </a:cubicBezTo>
                <a:cubicBezTo>
                  <a:pt x="639762" y="952500"/>
                  <a:pt x="639762" y="952500"/>
                  <a:pt x="636587" y="952500"/>
                </a:cubicBezTo>
                <a:cubicBezTo>
                  <a:pt x="636587" y="948765"/>
                  <a:pt x="636587" y="945030"/>
                  <a:pt x="636587" y="941294"/>
                </a:cubicBezTo>
                <a:cubicBezTo>
                  <a:pt x="636587" y="926353"/>
                  <a:pt x="636587" y="915147"/>
                  <a:pt x="636587" y="903941"/>
                </a:cubicBezTo>
                <a:lnTo>
                  <a:pt x="636587" y="893153"/>
                </a:lnTo>
                <a:lnTo>
                  <a:pt x="636521" y="893153"/>
                </a:lnTo>
                <a:cubicBezTo>
                  <a:pt x="636521" y="896938"/>
                  <a:pt x="636521" y="896938"/>
                  <a:pt x="636521" y="896938"/>
                </a:cubicBezTo>
                <a:cubicBezTo>
                  <a:pt x="632738" y="896938"/>
                  <a:pt x="636521" y="893153"/>
                  <a:pt x="632738" y="889367"/>
                </a:cubicBezTo>
                <a:cubicBezTo>
                  <a:pt x="628954" y="885581"/>
                  <a:pt x="621388" y="893153"/>
                  <a:pt x="610038" y="893153"/>
                </a:cubicBezTo>
                <a:lnTo>
                  <a:pt x="609600" y="892715"/>
                </a:lnTo>
                <a:lnTo>
                  <a:pt x="609600" y="899760"/>
                </a:lnTo>
                <a:cubicBezTo>
                  <a:pt x="609600" y="903641"/>
                  <a:pt x="609600" y="911402"/>
                  <a:pt x="609600" y="919163"/>
                </a:cubicBezTo>
                <a:cubicBezTo>
                  <a:pt x="609600" y="919163"/>
                  <a:pt x="606425" y="919163"/>
                  <a:pt x="606425" y="919163"/>
                </a:cubicBezTo>
                <a:cubicBezTo>
                  <a:pt x="606425" y="919163"/>
                  <a:pt x="603250" y="919163"/>
                  <a:pt x="603250" y="919163"/>
                </a:cubicBezTo>
                <a:cubicBezTo>
                  <a:pt x="606425" y="911402"/>
                  <a:pt x="606425" y="903641"/>
                  <a:pt x="606425" y="899760"/>
                </a:cubicBezTo>
                <a:lnTo>
                  <a:pt x="606425" y="889538"/>
                </a:lnTo>
                <a:lnTo>
                  <a:pt x="606254" y="889367"/>
                </a:lnTo>
                <a:cubicBezTo>
                  <a:pt x="606254" y="893153"/>
                  <a:pt x="606254" y="893153"/>
                  <a:pt x="606254" y="893153"/>
                </a:cubicBezTo>
                <a:cubicBezTo>
                  <a:pt x="587337" y="885581"/>
                  <a:pt x="564637" y="874225"/>
                  <a:pt x="541937" y="881796"/>
                </a:cubicBezTo>
                <a:lnTo>
                  <a:pt x="540792" y="880651"/>
                </a:lnTo>
                <a:lnTo>
                  <a:pt x="535663" y="906596"/>
                </a:lnTo>
                <a:cubicBezTo>
                  <a:pt x="532607" y="914930"/>
                  <a:pt x="529114" y="922338"/>
                  <a:pt x="527368" y="929747"/>
                </a:cubicBezTo>
                <a:cubicBezTo>
                  <a:pt x="527368" y="933451"/>
                  <a:pt x="527368" y="933451"/>
                  <a:pt x="527368" y="933451"/>
                </a:cubicBezTo>
                <a:cubicBezTo>
                  <a:pt x="523875" y="933451"/>
                  <a:pt x="523875" y="929747"/>
                  <a:pt x="523875" y="929747"/>
                </a:cubicBezTo>
                <a:cubicBezTo>
                  <a:pt x="525622" y="920486"/>
                  <a:pt x="529114" y="912152"/>
                  <a:pt x="532170" y="903817"/>
                </a:cubicBezTo>
                <a:lnTo>
                  <a:pt x="537141" y="881107"/>
                </a:lnTo>
                <a:lnTo>
                  <a:pt x="514507" y="865707"/>
                </a:lnTo>
                <a:cubicBezTo>
                  <a:pt x="505049" y="862868"/>
                  <a:pt x="494644" y="860975"/>
                  <a:pt x="485186" y="855297"/>
                </a:cubicBezTo>
                <a:cubicBezTo>
                  <a:pt x="481402" y="855297"/>
                  <a:pt x="477619" y="843940"/>
                  <a:pt x="473836" y="843940"/>
                </a:cubicBezTo>
                <a:cubicBezTo>
                  <a:pt x="464377" y="840154"/>
                  <a:pt x="458702" y="835423"/>
                  <a:pt x="452554" y="831164"/>
                </a:cubicBezTo>
                <a:lnTo>
                  <a:pt x="428439" y="821228"/>
                </a:lnTo>
                <a:lnTo>
                  <a:pt x="412750" y="842963"/>
                </a:lnTo>
                <a:cubicBezTo>
                  <a:pt x="412750" y="842963"/>
                  <a:pt x="412750" y="842963"/>
                  <a:pt x="412750" y="839193"/>
                </a:cubicBezTo>
                <a:lnTo>
                  <a:pt x="414694" y="836307"/>
                </a:lnTo>
                <a:lnTo>
                  <a:pt x="410964" y="841058"/>
                </a:lnTo>
                <a:cubicBezTo>
                  <a:pt x="407723" y="844868"/>
                  <a:pt x="404019" y="847725"/>
                  <a:pt x="398462" y="847725"/>
                </a:cubicBezTo>
                <a:lnTo>
                  <a:pt x="418672" y="830403"/>
                </a:lnTo>
                <a:lnTo>
                  <a:pt x="427404" y="817441"/>
                </a:lnTo>
                <a:lnTo>
                  <a:pt x="425598" y="817441"/>
                </a:lnTo>
                <a:cubicBezTo>
                  <a:pt x="424652" y="817441"/>
                  <a:pt x="424652" y="817441"/>
                  <a:pt x="424652" y="817441"/>
                </a:cubicBezTo>
                <a:cubicBezTo>
                  <a:pt x="424652" y="813655"/>
                  <a:pt x="424652" y="813655"/>
                  <a:pt x="424652" y="809870"/>
                </a:cubicBezTo>
                <a:cubicBezTo>
                  <a:pt x="417085" y="806084"/>
                  <a:pt x="417085" y="794727"/>
                  <a:pt x="405735" y="798513"/>
                </a:cubicBezTo>
                <a:cubicBezTo>
                  <a:pt x="401951" y="783371"/>
                  <a:pt x="390601" y="779585"/>
                  <a:pt x="386818" y="764443"/>
                </a:cubicBezTo>
                <a:lnTo>
                  <a:pt x="378142" y="765357"/>
                </a:lnTo>
                <a:lnTo>
                  <a:pt x="379251" y="764443"/>
                </a:lnTo>
                <a:cubicBezTo>
                  <a:pt x="375468" y="753086"/>
                  <a:pt x="367901" y="745515"/>
                  <a:pt x="360334" y="734158"/>
                </a:cubicBezTo>
                <a:cubicBezTo>
                  <a:pt x="352767" y="737944"/>
                  <a:pt x="352767" y="749301"/>
                  <a:pt x="337634" y="745515"/>
                </a:cubicBezTo>
                <a:cubicBezTo>
                  <a:pt x="330067" y="737944"/>
                  <a:pt x="333851" y="719016"/>
                  <a:pt x="345201" y="715230"/>
                </a:cubicBezTo>
                <a:cubicBezTo>
                  <a:pt x="341417" y="707659"/>
                  <a:pt x="341417" y="700088"/>
                  <a:pt x="337634" y="692517"/>
                </a:cubicBezTo>
                <a:lnTo>
                  <a:pt x="330767" y="692517"/>
                </a:lnTo>
                <a:lnTo>
                  <a:pt x="299536" y="701651"/>
                </a:lnTo>
                <a:cubicBezTo>
                  <a:pt x="288256" y="705893"/>
                  <a:pt x="276977" y="710606"/>
                  <a:pt x="265697" y="714376"/>
                </a:cubicBezTo>
                <a:cubicBezTo>
                  <a:pt x="261937" y="714376"/>
                  <a:pt x="261937" y="714376"/>
                  <a:pt x="261937" y="710606"/>
                </a:cubicBezTo>
                <a:cubicBezTo>
                  <a:pt x="261937" y="710606"/>
                  <a:pt x="261937" y="710606"/>
                  <a:pt x="261937" y="706835"/>
                </a:cubicBezTo>
                <a:cubicBezTo>
                  <a:pt x="284496" y="699295"/>
                  <a:pt x="307055" y="691754"/>
                  <a:pt x="329615" y="684213"/>
                </a:cubicBezTo>
                <a:lnTo>
                  <a:pt x="330057" y="684656"/>
                </a:lnTo>
                <a:lnTo>
                  <a:pt x="328825" y="649042"/>
                </a:lnTo>
                <a:cubicBezTo>
                  <a:pt x="326609" y="630321"/>
                  <a:pt x="322663" y="610669"/>
                  <a:pt x="319980" y="591083"/>
                </a:cubicBezTo>
                <a:lnTo>
                  <a:pt x="318770" y="535937"/>
                </a:lnTo>
                <a:lnTo>
                  <a:pt x="309404" y="534592"/>
                </a:lnTo>
                <a:cubicBezTo>
                  <a:pt x="304165" y="534592"/>
                  <a:pt x="298450" y="534592"/>
                  <a:pt x="292735" y="532607"/>
                </a:cubicBezTo>
                <a:cubicBezTo>
                  <a:pt x="292735" y="532607"/>
                  <a:pt x="288925" y="528638"/>
                  <a:pt x="292735" y="528638"/>
                </a:cubicBezTo>
                <a:cubicBezTo>
                  <a:pt x="298450" y="530623"/>
                  <a:pt x="304165" y="530623"/>
                  <a:pt x="309880" y="530623"/>
                </a:cubicBezTo>
                <a:lnTo>
                  <a:pt x="322993" y="532140"/>
                </a:lnTo>
                <a:lnTo>
                  <a:pt x="327229" y="520273"/>
                </a:lnTo>
                <a:cubicBezTo>
                  <a:pt x="328175" y="514595"/>
                  <a:pt x="328175" y="508916"/>
                  <a:pt x="326283" y="507023"/>
                </a:cubicBezTo>
                <a:cubicBezTo>
                  <a:pt x="341417" y="472953"/>
                  <a:pt x="356551" y="442669"/>
                  <a:pt x="371684" y="408598"/>
                </a:cubicBezTo>
                <a:cubicBezTo>
                  <a:pt x="394385" y="393456"/>
                  <a:pt x="413302" y="370743"/>
                  <a:pt x="428435" y="344243"/>
                </a:cubicBezTo>
                <a:cubicBezTo>
                  <a:pt x="458702" y="340458"/>
                  <a:pt x="485186" y="325316"/>
                  <a:pt x="507886" y="306388"/>
                </a:cubicBezTo>
                <a:cubicBezTo>
                  <a:pt x="511670" y="306388"/>
                  <a:pt x="511670" y="306388"/>
                  <a:pt x="511670" y="306388"/>
                </a:cubicBezTo>
                <a:lnTo>
                  <a:pt x="512198" y="305859"/>
                </a:lnTo>
                <a:lnTo>
                  <a:pt x="511969" y="305859"/>
                </a:lnTo>
                <a:cubicBezTo>
                  <a:pt x="500063" y="294746"/>
                  <a:pt x="500063" y="283634"/>
                  <a:pt x="492125" y="272521"/>
                </a:cubicBezTo>
                <a:cubicBezTo>
                  <a:pt x="492125" y="268817"/>
                  <a:pt x="492125" y="268817"/>
                  <a:pt x="492125" y="268817"/>
                </a:cubicBezTo>
                <a:cubicBezTo>
                  <a:pt x="496094" y="265113"/>
                  <a:pt x="496094" y="268817"/>
                  <a:pt x="496094" y="268817"/>
                </a:cubicBezTo>
                <a:cubicBezTo>
                  <a:pt x="504032" y="279930"/>
                  <a:pt x="508001" y="294746"/>
                  <a:pt x="515938" y="302155"/>
                </a:cubicBezTo>
                <a:lnTo>
                  <a:pt x="515938" y="302440"/>
                </a:lnTo>
                <a:lnTo>
                  <a:pt x="526803" y="298817"/>
                </a:lnTo>
                <a:cubicBezTo>
                  <a:pt x="530586" y="296924"/>
                  <a:pt x="534370" y="295031"/>
                  <a:pt x="538153" y="295031"/>
                </a:cubicBezTo>
                <a:cubicBezTo>
                  <a:pt x="534370" y="287460"/>
                  <a:pt x="534370" y="279889"/>
                  <a:pt x="530586" y="272317"/>
                </a:cubicBezTo>
                <a:cubicBezTo>
                  <a:pt x="538153" y="276103"/>
                  <a:pt x="534370" y="283674"/>
                  <a:pt x="538153" y="287460"/>
                </a:cubicBezTo>
                <a:cubicBezTo>
                  <a:pt x="575987" y="287460"/>
                  <a:pt x="606254" y="287460"/>
                  <a:pt x="632738" y="279889"/>
                </a:cubicBezTo>
                <a:lnTo>
                  <a:pt x="636587" y="283740"/>
                </a:lnTo>
                <a:lnTo>
                  <a:pt x="636587" y="275696"/>
                </a:lnTo>
                <a:cubicBezTo>
                  <a:pt x="636587" y="268288"/>
                  <a:pt x="636587" y="264584"/>
                  <a:pt x="636587" y="260879"/>
                </a:cubicBezTo>
                <a:cubicBezTo>
                  <a:pt x="636587" y="260879"/>
                  <a:pt x="636587" y="260879"/>
                  <a:pt x="636587" y="257175"/>
                </a:cubicBezTo>
                <a:cubicBezTo>
                  <a:pt x="636587" y="257175"/>
                  <a:pt x="636587" y="257175"/>
                  <a:pt x="640556" y="257175"/>
                </a:cubicBezTo>
                <a:cubicBezTo>
                  <a:pt x="640556" y="257175"/>
                  <a:pt x="644525" y="257175"/>
                  <a:pt x="644525" y="257175"/>
                </a:cubicBezTo>
                <a:cubicBezTo>
                  <a:pt x="644525" y="257175"/>
                  <a:pt x="644525" y="257175"/>
                  <a:pt x="644525" y="260879"/>
                </a:cubicBezTo>
                <a:cubicBezTo>
                  <a:pt x="644525" y="264584"/>
                  <a:pt x="640556" y="271992"/>
                  <a:pt x="640556" y="275696"/>
                </a:cubicBezTo>
                <a:lnTo>
                  <a:pt x="641214" y="276924"/>
                </a:lnTo>
                <a:lnTo>
                  <a:pt x="643996" y="264319"/>
                </a:lnTo>
                <a:cubicBezTo>
                  <a:pt x="648229" y="260483"/>
                  <a:pt x="643996" y="252810"/>
                  <a:pt x="648229" y="245137"/>
                </a:cubicBezTo>
                <a:cubicBezTo>
                  <a:pt x="648229" y="245137"/>
                  <a:pt x="648229" y="241300"/>
                  <a:pt x="648229" y="241300"/>
                </a:cubicBezTo>
                <a:cubicBezTo>
                  <a:pt x="652462" y="241300"/>
                  <a:pt x="652462" y="245137"/>
                  <a:pt x="652462" y="245137"/>
                </a:cubicBezTo>
                <a:cubicBezTo>
                  <a:pt x="652462" y="252810"/>
                  <a:pt x="652462" y="260483"/>
                  <a:pt x="652462" y="268156"/>
                </a:cubicBezTo>
                <a:lnTo>
                  <a:pt x="645460" y="284021"/>
                </a:lnTo>
                <a:lnTo>
                  <a:pt x="650236" y="280835"/>
                </a:lnTo>
                <a:cubicBezTo>
                  <a:pt x="651655" y="279889"/>
                  <a:pt x="651655" y="279889"/>
                  <a:pt x="651655" y="279889"/>
                </a:cubicBezTo>
                <a:cubicBezTo>
                  <a:pt x="670572" y="283674"/>
                  <a:pt x="681922" y="279889"/>
                  <a:pt x="700839" y="287460"/>
                </a:cubicBezTo>
                <a:cubicBezTo>
                  <a:pt x="712189" y="279889"/>
                  <a:pt x="712189" y="268532"/>
                  <a:pt x="715972" y="257175"/>
                </a:cubicBezTo>
                <a:cubicBezTo>
                  <a:pt x="723539" y="264746"/>
                  <a:pt x="712189" y="272317"/>
                  <a:pt x="712189" y="283674"/>
                </a:cubicBezTo>
                <a:cubicBezTo>
                  <a:pt x="715972" y="283674"/>
                  <a:pt x="715972" y="279889"/>
                  <a:pt x="719756" y="279889"/>
                </a:cubicBezTo>
                <a:lnTo>
                  <a:pt x="721201" y="281335"/>
                </a:lnTo>
                <a:lnTo>
                  <a:pt x="727694" y="250645"/>
                </a:lnTo>
                <a:lnTo>
                  <a:pt x="723900" y="248643"/>
                </a:lnTo>
                <a:cubicBezTo>
                  <a:pt x="723900" y="248643"/>
                  <a:pt x="723900" y="248643"/>
                  <a:pt x="723900" y="244872"/>
                </a:cubicBezTo>
                <a:cubicBezTo>
                  <a:pt x="723900" y="244872"/>
                  <a:pt x="723900" y="244872"/>
                  <a:pt x="723900" y="241102"/>
                </a:cubicBezTo>
                <a:cubicBezTo>
                  <a:pt x="723900" y="237332"/>
                  <a:pt x="727472" y="229791"/>
                  <a:pt x="727472" y="226021"/>
                </a:cubicBezTo>
                <a:cubicBezTo>
                  <a:pt x="727472" y="226021"/>
                  <a:pt x="727472" y="226021"/>
                  <a:pt x="731044" y="222250"/>
                </a:cubicBezTo>
                <a:lnTo>
                  <a:pt x="735679" y="224696"/>
                </a:lnTo>
                <a:close/>
                <a:moveTo>
                  <a:pt x="502022" y="171541"/>
                </a:moveTo>
                <a:cubicBezTo>
                  <a:pt x="502692" y="172409"/>
                  <a:pt x="509389" y="188384"/>
                  <a:pt x="504031" y="177271"/>
                </a:cubicBezTo>
                <a:cubicBezTo>
                  <a:pt x="502245" y="172641"/>
                  <a:pt x="501799" y="171252"/>
                  <a:pt x="502022" y="171541"/>
                </a:cubicBezTo>
                <a:close/>
                <a:moveTo>
                  <a:pt x="174624" y="109538"/>
                </a:moveTo>
                <a:cubicBezTo>
                  <a:pt x="182562" y="109538"/>
                  <a:pt x="178593" y="120651"/>
                  <a:pt x="182562" y="128059"/>
                </a:cubicBezTo>
                <a:cubicBezTo>
                  <a:pt x="166687" y="131763"/>
                  <a:pt x="166687" y="116946"/>
                  <a:pt x="174624" y="109538"/>
                </a:cubicBezTo>
                <a:close/>
                <a:moveTo>
                  <a:pt x="174625" y="97440"/>
                </a:moveTo>
                <a:cubicBezTo>
                  <a:pt x="178424" y="93663"/>
                  <a:pt x="178424" y="93663"/>
                  <a:pt x="178424" y="97440"/>
                </a:cubicBezTo>
                <a:cubicBezTo>
                  <a:pt x="205014" y="135212"/>
                  <a:pt x="250598" y="161652"/>
                  <a:pt x="277189" y="199424"/>
                </a:cubicBezTo>
                <a:cubicBezTo>
                  <a:pt x="280988" y="199424"/>
                  <a:pt x="280988" y="203201"/>
                  <a:pt x="277189" y="203201"/>
                </a:cubicBezTo>
                <a:cubicBezTo>
                  <a:pt x="277189" y="203201"/>
                  <a:pt x="277189" y="203201"/>
                  <a:pt x="273390" y="203201"/>
                </a:cubicBezTo>
                <a:cubicBezTo>
                  <a:pt x="246800" y="165429"/>
                  <a:pt x="201216" y="138989"/>
                  <a:pt x="174625" y="101217"/>
                </a:cubicBezTo>
                <a:cubicBezTo>
                  <a:pt x="174625" y="97440"/>
                  <a:pt x="174625" y="97440"/>
                  <a:pt x="174625" y="97440"/>
                </a:cubicBezTo>
                <a:close/>
                <a:moveTo>
                  <a:pt x="432435" y="71438"/>
                </a:moveTo>
                <a:cubicBezTo>
                  <a:pt x="440055" y="82695"/>
                  <a:pt x="443865" y="97704"/>
                  <a:pt x="447675" y="112713"/>
                </a:cubicBezTo>
                <a:cubicBezTo>
                  <a:pt x="447675" y="112713"/>
                  <a:pt x="447675" y="112713"/>
                  <a:pt x="443865" y="112713"/>
                </a:cubicBezTo>
                <a:cubicBezTo>
                  <a:pt x="440055" y="97704"/>
                  <a:pt x="436245" y="86447"/>
                  <a:pt x="428625" y="75190"/>
                </a:cubicBezTo>
                <a:cubicBezTo>
                  <a:pt x="428625" y="71438"/>
                  <a:pt x="428625" y="71438"/>
                  <a:pt x="432435" y="71438"/>
                </a:cubicBezTo>
                <a:close/>
                <a:moveTo>
                  <a:pt x="166687" y="63500"/>
                </a:moveTo>
                <a:cubicBezTo>
                  <a:pt x="166687" y="63500"/>
                  <a:pt x="166687" y="63500"/>
                  <a:pt x="170472" y="63500"/>
                </a:cubicBezTo>
                <a:cubicBezTo>
                  <a:pt x="185615" y="75010"/>
                  <a:pt x="200757" y="94192"/>
                  <a:pt x="215900" y="109538"/>
                </a:cubicBezTo>
                <a:cubicBezTo>
                  <a:pt x="215900" y="109538"/>
                  <a:pt x="215900" y="109538"/>
                  <a:pt x="212114" y="109538"/>
                </a:cubicBezTo>
                <a:cubicBezTo>
                  <a:pt x="196972" y="98029"/>
                  <a:pt x="185615" y="78846"/>
                  <a:pt x="166687" y="67337"/>
                </a:cubicBezTo>
                <a:close/>
                <a:moveTo>
                  <a:pt x="155801" y="19050"/>
                </a:moveTo>
                <a:cubicBezTo>
                  <a:pt x="166687" y="26459"/>
                  <a:pt x="163058" y="44980"/>
                  <a:pt x="155801" y="48684"/>
                </a:cubicBezTo>
                <a:cubicBezTo>
                  <a:pt x="148544" y="52388"/>
                  <a:pt x="148544" y="44980"/>
                  <a:pt x="141287" y="44980"/>
                </a:cubicBezTo>
                <a:close/>
                <a:moveTo>
                  <a:pt x="367336" y="0"/>
                </a:moveTo>
                <a:cubicBezTo>
                  <a:pt x="371135" y="0"/>
                  <a:pt x="371135" y="0"/>
                  <a:pt x="371135" y="3786"/>
                </a:cubicBezTo>
                <a:cubicBezTo>
                  <a:pt x="374933" y="11357"/>
                  <a:pt x="378732" y="22714"/>
                  <a:pt x="386329" y="34070"/>
                </a:cubicBezTo>
                <a:cubicBezTo>
                  <a:pt x="386329" y="37856"/>
                  <a:pt x="390128" y="41641"/>
                  <a:pt x="390128" y="49213"/>
                </a:cubicBezTo>
                <a:cubicBezTo>
                  <a:pt x="393927" y="52998"/>
                  <a:pt x="393927" y="64355"/>
                  <a:pt x="397725" y="71926"/>
                </a:cubicBezTo>
                <a:cubicBezTo>
                  <a:pt x="405323" y="87068"/>
                  <a:pt x="412920" y="102211"/>
                  <a:pt x="424316" y="109782"/>
                </a:cubicBezTo>
                <a:cubicBezTo>
                  <a:pt x="435712" y="117353"/>
                  <a:pt x="443309" y="128710"/>
                  <a:pt x="450907" y="143852"/>
                </a:cubicBezTo>
                <a:cubicBezTo>
                  <a:pt x="454706" y="155209"/>
                  <a:pt x="458504" y="166566"/>
                  <a:pt x="462303" y="177922"/>
                </a:cubicBezTo>
                <a:cubicBezTo>
                  <a:pt x="466102" y="177922"/>
                  <a:pt x="466102" y="181708"/>
                  <a:pt x="469900" y="185493"/>
                </a:cubicBezTo>
                <a:cubicBezTo>
                  <a:pt x="469900" y="189279"/>
                  <a:pt x="469900" y="189279"/>
                  <a:pt x="469900" y="193065"/>
                </a:cubicBezTo>
                <a:cubicBezTo>
                  <a:pt x="469900" y="193065"/>
                  <a:pt x="469900" y="196850"/>
                  <a:pt x="469900" y="196850"/>
                </a:cubicBezTo>
                <a:cubicBezTo>
                  <a:pt x="466102" y="196850"/>
                  <a:pt x="466102" y="196850"/>
                  <a:pt x="466102" y="193065"/>
                </a:cubicBezTo>
                <a:cubicBezTo>
                  <a:pt x="462303" y="193065"/>
                  <a:pt x="462303" y="189279"/>
                  <a:pt x="462303" y="185493"/>
                </a:cubicBezTo>
                <a:cubicBezTo>
                  <a:pt x="462303" y="185493"/>
                  <a:pt x="458504" y="185493"/>
                  <a:pt x="458504" y="181708"/>
                </a:cubicBezTo>
                <a:cubicBezTo>
                  <a:pt x="450907" y="170351"/>
                  <a:pt x="447108" y="155209"/>
                  <a:pt x="443309" y="143852"/>
                </a:cubicBezTo>
                <a:cubicBezTo>
                  <a:pt x="439511" y="132495"/>
                  <a:pt x="431913" y="121139"/>
                  <a:pt x="420517" y="113567"/>
                </a:cubicBezTo>
                <a:cubicBezTo>
                  <a:pt x="409121" y="105996"/>
                  <a:pt x="405323" y="98425"/>
                  <a:pt x="397725" y="83283"/>
                </a:cubicBezTo>
                <a:cubicBezTo>
                  <a:pt x="390128" y="71926"/>
                  <a:pt x="386329" y="60569"/>
                  <a:pt x="382531" y="49213"/>
                </a:cubicBezTo>
                <a:cubicBezTo>
                  <a:pt x="382531" y="45427"/>
                  <a:pt x="378732" y="37856"/>
                  <a:pt x="378732" y="34070"/>
                </a:cubicBezTo>
                <a:cubicBezTo>
                  <a:pt x="374933" y="26499"/>
                  <a:pt x="371135" y="15142"/>
                  <a:pt x="367336" y="3786"/>
                </a:cubicBezTo>
                <a:cubicBezTo>
                  <a:pt x="363537" y="3786"/>
                  <a:pt x="367336" y="0"/>
                  <a:pt x="367336" y="0"/>
                </a:cubicBezTo>
                <a:close/>
                <a:moveTo>
                  <a:pt x="334010" y="0"/>
                </a:moveTo>
                <a:cubicBezTo>
                  <a:pt x="360680" y="7541"/>
                  <a:pt x="364490" y="33933"/>
                  <a:pt x="368300" y="60325"/>
                </a:cubicBezTo>
                <a:cubicBezTo>
                  <a:pt x="334010" y="90488"/>
                  <a:pt x="330200" y="30163"/>
                  <a:pt x="334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288000" tIns="0" rIns="0" bIns="216000" anchor="ctr">
            <a:normAutofit/>
          </a:bodyPr>
          <a:lstStyle/>
          <a:p>
            <a:pPr algn="ctr">
              <a:defRPr/>
            </a:pPr>
            <a:endParaRPr lang="en-US" altLang="zh-CN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EFD84C-380C-D434-F4B1-296711C7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76959" y="1343429"/>
            <a:ext cx="9451224" cy="1325563"/>
          </a:xfrm>
        </p:spPr>
        <p:txBody>
          <a:bodyPr/>
          <a:lstStyle/>
          <a:p>
            <a:pPr algn="ctr"/>
            <a:r>
              <a:rPr lang="fa-IR" sz="3600" b="1" dirty="0" smtClean="0">
                <a:solidFill>
                  <a:srgbClr val="364044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بحران دلار</a:t>
            </a:r>
            <a:endParaRPr lang="en-US" sz="3600" b="1" dirty="0">
              <a:solidFill>
                <a:srgbClr val="364044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38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168E6A28-3707-6155-4B44-3C0B901745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214338"/>
              </p:ext>
            </p:extLst>
          </p:nvPr>
        </p:nvGraphicFramePr>
        <p:xfrm>
          <a:off x="1752599" y="216568"/>
          <a:ext cx="8686800" cy="4705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B25F56E3-62D3-A0E2-81D3-4B261D16B311}"/>
              </a:ext>
            </a:extLst>
          </p:cNvPr>
          <p:cNvSpPr txBox="1"/>
          <p:nvPr/>
        </p:nvSpPr>
        <p:spPr>
          <a:xfrm>
            <a:off x="216568" y="3721837"/>
            <a:ext cx="9729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دلار دچار بحران اعتبار شد</a:t>
            </a:r>
            <a:r>
              <a:rPr lang="fa-IR" sz="2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.</a:t>
            </a:r>
            <a:endParaRPr lang="fa-IR" sz="2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کشورهای نفتی تصمیم گرفتند با ارزهایی به جز دلار نفت </a:t>
            </a:r>
            <a:r>
              <a:rPr lang="fa-IR" sz="2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بفروشند.</a:t>
            </a:r>
            <a:endParaRPr lang="fa-IR" sz="2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اقتصاد دنیا در حال نجات از دلار بی پشتوانه بود تا اینکه</a:t>
            </a:r>
            <a:r>
              <a:rPr lang="fa-IR" sz="2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...</a:t>
            </a:r>
            <a:endParaRPr lang="en-US" sz="2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7A74A-B2BD-F939-0048-9C5C81538FC2}"/>
              </a:ext>
            </a:extLst>
          </p:cNvPr>
          <p:cNvSpPr txBox="1"/>
          <p:nvPr/>
        </p:nvSpPr>
        <p:spPr>
          <a:xfrm>
            <a:off x="3948418" y="1091321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u="sng" dirty="0">
                <a:solidFill>
                  <a:srgbClr val="FFFF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کلاهبرداری از سایر کشورها با چاپ پول بدون پشتوانه</a:t>
            </a:r>
          </a:p>
          <a:p>
            <a:endParaRPr lang="en-US" b="1" u="sng" dirty="0">
              <a:solidFill>
                <a:srgbClr val="FFFF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39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AC48D-734C-AA9F-0FCE-025FD0C97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CEFD84C-380C-D434-F4B1-296711C7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429" y="1189192"/>
            <a:ext cx="9451224" cy="1325563"/>
          </a:xfrm>
        </p:spPr>
        <p:txBody>
          <a:bodyPr/>
          <a:lstStyle/>
          <a:p>
            <a:pPr algn="ctr"/>
            <a:r>
              <a:rPr lang="fa-IR" sz="3600" b="1" u="sng" dirty="0" smtClean="0">
                <a:latin typeface="Sahel" panose="020B0603030804020204" pitchFamily="34" charset="-78"/>
                <a:cs typeface="Sahel" panose="020B0603030804020204" pitchFamily="34" charset="-78"/>
              </a:rPr>
              <a:t>ناجی آمریکا</a:t>
            </a:r>
            <a:endParaRPr lang="en-US" sz="3600" b="1" u="sng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9FBD0D-8637-25AC-0135-73B08EAAF264}"/>
              </a:ext>
            </a:extLst>
          </p:cNvPr>
          <p:cNvSpPr txBox="1"/>
          <p:nvPr/>
        </p:nvSpPr>
        <p:spPr>
          <a:xfrm>
            <a:off x="2439916" y="2803793"/>
            <a:ext cx="8663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ناجی آمریکا وارد میدان </a:t>
            </a:r>
            <a:r>
              <a:rPr lang="fa-IR" sz="2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شد</a:t>
            </a:r>
            <a:r>
              <a:rPr lang="fa-IR" sz="24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.</a:t>
            </a:r>
            <a:endParaRPr lang="fa-IR" sz="2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آغاز سلطه پترو دلار همه چیز را تغییر داد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پترو دلار یعنی ؛ خرید فروش نفت فقط با </a:t>
            </a:r>
            <a:r>
              <a:rPr lang="fa-IR" sz="2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دلار.</a:t>
            </a:r>
            <a:endParaRPr lang="en-US" sz="2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4923" y="773229"/>
            <a:ext cx="132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ویدیوشماره</a:t>
            </a:r>
            <a:r>
              <a:rPr lang="en-US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7</a:t>
            </a:r>
            <a:endParaRPr lang="en-US" sz="1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89" r="98667">
                        <a14:foregroundMark x1="44889" y1="72889" x2="46222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6" y="220599"/>
            <a:ext cx="504215" cy="504215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67A74A-B2BD-F939-0048-9C5C81538FC2}"/>
              </a:ext>
            </a:extLst>
          </p:cNvPr>
          <p:cNvSpPr txBox="1"/>
          <p:nvPr/>
        </p:nvSpPr>
        <p:spPr>
          <a:xfrm>
            <a:off x="3948418" y="1091321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u="sng" dirty="0">
                <a:solidFill>
                  <a:srgbClr val="FFFF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کلاهبرداری از سایر کشورها با چاپ پول بدون پشتوانه</a:t>
            </a:r>
          </a:p>
          <a:p>
            <a:endParaRPr lang="en-US" b="1" u="sng" dirty="0">
              <a:solidFill>
                <a:srgbClr val="FFFF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71" y="1555699"/>
            <a:ext cx="3240315" cy="3240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828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AC48D-734C-AA9F-0FCE-025FD0C97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CEFD84C-380C-D434-F4B1-296711C7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678" y="1955517"/>
            <a:ext cx="9451224" cy="1325563"/>
          </a:xfrm>
        </p:spPr>
        <p:txBody>
          <a:bodyPr/>
          <a:lstStyle/>
          <a:p>
            <a:pPr algn="ctr"/>
            <a:r>
              <a:rPr lang="fa-IR" sz="5400" b="1" u="sng" dirty="0" smtClean="0">
                <a:latin typeface="Sahel" panose="020B0603030804020204" pitchFamily="34" charset="-78"/>
                <a:cs typeface="Sahel" panose="020B0603030804020204" pitchFamily="34" charset="-78"/>
              </a:rPr>
              <a:t>دور جدید حاکمیت دلار</a:t>
            </a:r>
            <a:endParaRPr lang="en-US" sz="5400" b="1" u="sng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4923" y="773229"/>
            <a:ext cx="132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ویدیوشماره</a:t>
            </a:r>
            <a:r>
              <a:rPr lang="en-US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8</a:t>
            </a:r>
            <a:endParaRPr lang="en-US" sz="1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89" r="98667">
                        <a14:foregroundMark x1="44889" y1="72889" x2="46222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6" y="220599"/>
            <a:ext cx="504215" cy="504215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67A74A-B2BD-F939-0048-9C5C81538FC2}"/>
              </a:ext>
            </a:extLst>
          </p:cNvPr>
          <p:cNvSpPr txBox="1"/>
          <p:nvPr/>
        </p:nvSpPr>
        <p:spPr>
          <a:xfrm>
            <a:off x="3948418" y="1091321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u="sng" dirty="0">
                <a:solidFill>
                  <a:srgbClr val="FFFF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کلاهبرداری از سایر کشورها با چاپ پول بدون پشتوانه</a:t>
            </a:r>
          </a:p>
          <a:p>
            <a:endParaRPr lang="en-US" b="1" u="sng" dirty="0">
              <a:solidFill>
                <a:srgbClr val="FFFF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67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-组合 4">
            <a:extLst>
              <a:ext uri="{FF2B5EF4-FFF2-40B4-BE49-F238E27FC236}">
                <a16:creationId xmlns:a16="http://schemas.microsoft.com/office/drawing/2014/main" id="{AE845F54-4138-46BE-97D8-5772A3CC6A6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378018" y="461090"/>
            <a:ext cx="2300676" cy="2325684"/>
            <a:chOff x="4852746" y="2580135"/>
            <a:chExt cx="2486508" cy="2513538"/>
          </a:xfrm>
        </p:grpSpPr>
        <p:sp>
          <p:nvSpPr>
            <p:cNvPr id="7" name="PA-íṥḻïḑê">
              <a:extLst>
                <a:ext uri="{FF2B5EF4-FFF2-40B4-BE49-F238E27FC236}">
                  <a16:creationId xmlns:a16="http://schemas.microsoft.com/office/drawing/2014/main" id="{06327F4C-667D-425C-A9D4-DD0DDE9D041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852746" y="2580135"/>
              <a:ext cx="2486508" cy="2513538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PA-íṧľîde">
              <a:extLst>
                <a:ext uri="{FF2B5EF4-FFF2-40B4-BE49-F238E27FC236}">
                  <a16:creationId xmlns:a16="http://schemas.microsoft.com/office/drawing/2014/main" id="{7F4A58EB-EDA4-4790-925E-7200C20FA13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356946" y="3097850"/>
              <a:ext cx="1478109" cy="147811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AC28D14-25EE-FB2D-4C73-E36F8708C3E8}"/>
              </a:ext>
            </a:extLst>
          </p:cNvPr>
          <p:cNvSpPr/>
          <p:nvPr/>
        </p:nvSpPr>
        <p:spPr>
          <a:xfrm>
            <a:off x="2456873" y="3897745"/>
            <a:ext cx="951345" cy="646546"/>
          </a:xfrm>
          <a:prstGeom prst="rect">
            <a:avLst/>
          </a:prstGeom>
          <a:solidFill>
            <a:srgbClr val="363F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90985C60-FB41-69A0-C581-148CF3D8D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978" y="1124548"/>
            <a:ext cx="12285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22960"/>
            <a:r>
              <a:rPr lang="fa-IR" altLang="ru-RU" sz="2400" b="1" dirty="0" smtClean="0">
                <a:solidFill>
                  <a:srgbClr val="FFFF0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سه محور قدرت آمریکا</a:t>
            </a:r>
            <a:endParaRPr lang="ru-RU" altLang="ru-RU" sz="2400" b="1" dirty="0">
              <a:solidFill>
                <a:srgbClr val="FFFF00"/>
              </a:solidFill>
              <a:cs typeface="Sahel Black" panose="020B0603030804020204" pitchFamily="34" charset="-78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9B1FA66-144E-420A-84E3-FA21FA538096}"/>
              </a:ext>
            </a:extLst>
          </p:cNvPr>
          <p:cNvSpPr txBox="1">
            <a:spLocks/>
          </p:cNvSpPr>
          <p:nvPr/>
        </p:nvSpPr>
        <p:spPr>
          <a:xfrm>
            <a:off x="833789" y="2894420"/>
            <a:ext cx="538913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b="1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از این به بعد حیات آمریکا به حیات دلار در خرید و فروش نفت وابسته است....</a:t>
            </a:r>
            <a:endParaRPr lang="en-US" b="1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4923" y="773229"/>
            <a:ext cx="132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ویدیوشماره</a:t>
            </a:r>
            <a:r>
              <a:rPr lang="en-US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9</a:t>
            </a:r>
            <a:endParaRPr lang="en-US" sz="1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89" r="98667">
                        <a14:foregroundMark x1="44889" y1="72889" x2="46222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6" y="220599"/>
            <a:ext cx="504215" cy="504215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41" y="1081006"/>
            <a:ext cx="4331991" cy="3751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85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C28D14-25EE-FB2D-4C73-E36F8708C3E8}"/>
              </a:ext>
            </a:extLst>
          </p:cNvPr>
          <p:cNvSpPr/>
          <p:nvPr/>
        </p:nvSpPr>
        <p:spPr>
          <a:xfrm>
            <a:off x="2456873" y="3897745"/>
            <a:ext cx="951345" cy="646546"/>
          </a:xfrm>
          <a:prstGeom prst="rect">
            <a:avLst/>
          </a:prstGeom>
          <a:solidFill>
            <a:srgbClr val="363F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7A74A-B2BD-F939-0048-9C5C81538FC2}"/>
              </a:ext>
            </a:extLst>
          </p:cNvPr>
          <p:cNvSpPr txBox="1"/>
          <p:nvPr/>
        </p:nvSpPr>
        <p:spPr>
          <a:xfrm>
            <a:off x="4231030" y="1242805"/>
            <a:ext cx="39837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b="1" u="sng" dirty="0" smtClean="0">
                <a:solidFill>
                  <a:srgbClr val="FFFF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سلطه و تحریم سایر کشورها</a:t>
            </a:r>
            <a:endParaRPr lang="fa-IR" sz="2800" b="1" u="sng" dirty="0">
              <a:solidFill>
                <a:srgbClr val="FFFF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endParaRPr lang="en-US" sz="2800" b="1" u="sng" dirty="0">
              <a:solidFill>
                <a:srgbClr val="FFFF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4E384C6-1E02-0954-D26B-142C2CBE9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186" y="1419933"/>
            <a:ext cx="1763236" cy="793814"/>
          </a:xfrm>
        </p:spPr>
        <p:txBody>
          <a:bodyPr/>
          <a:lstStyle/>
          <a:p>
            <a:r>
              <a:rPr lang="fa-IR" sz="4800" dirty="0">
                <a:solidFill>
                  <a:srgbClr val="4FD1FF"/>
                </a:solidFill>
              </a:rPr>
              <a:t>عراق</a:t>
            </a:r>
            <a:endParaRPr lang="en-US" sz="4800" dirty="0">
              <a:solidFill>
                <a:srgbClr val="4FD1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0C58C5-241C-8122-F687-2868B2DC200A}"/>
              </a:ext>
            </a:extLst>
          </p:cNvPr>
          <p:cNvSpPr txBox="1"/>
          <p:nvPr/>
        </p:nvSpPr>
        <p:spPr>
          <a:xfrm>
            <a:off x="641444" y="1926111"/>
            <a:ext cx="108019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در سال 2026 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قسمتهای نفتی عراق در اختیار آمریکاست.</a:t>
            </a:r>
          </a:p>
          <a:p>
            <a:pPr algn="r" rtl="1"/>
            <a:endParaRPr lang="fa-IR" sz="20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میزان فروش نفت عراق که 2 برابر ایران است در اختیار آمریکاست.</a:t>
            </a:r>
          </a:p>
          <a:p>
            <a:pPr algn="r" rtl="1"/>
            <a:r>
              <a:rPr lang="fa-IR" sz="20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آمریکا تصمیم میگیرد عراق درآمد حاصل از نفت خود را چگونه خرج کند.</a:t>
            </a:r>
          </a:p>
          <a:p>
            <a:pPr algn="r" rtl="1"/>
            <a:endParaRPr lang="fa-IR" sz="20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به همین دلیل عراق پر از کالاهای آمریکایی است اما در زیر ساخت اولیه انرژی، آموزش و بهداشت و حمل و نقل بسیار ضعیف هستند.</a:t>
            </a:r>
            <a:endParaRPr lang="en-US" sz="20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9" name="PA-泪滴形 1">
            <a:extLst>
              <a:ext uri="{FF2B5EF4-FFF2-40B4-BE49-F238E27FC236}">
                <a16:creationId xmlns:a16="http://schemas.microsoft.com/office/drawing/2014/main" id="{EA1346FD-4831-4544-A657-C3F6790ABEF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8269963">
            <a:off x="1324124" y="1122166"/>
            <a:ext cx="1737360" cy="1645920"/>
          </a:xfrm>
          <a:prstGeom prst="teardrop">
            <a:avLst>
              <a:gd name="adj" fmla="val 1037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455603" y="778047"/>
            <a:ext cx="1534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ویدیوشماره</a:t>
            </a:r>
            <a:r>
              <a:rPr lang="en-US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10,11</a:t>
            </a:r>
            <a:endParaRPr lang="en-US" sz="1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89" r="98667">
                        <a14:foregroundMark x1="44889" y1="72889" x2="46222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6" y="220599"/>
            <a:ext cx="504215" cy="5042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4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4E384C6-1E02-0954-D26B-142C2CBE9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123" y="1419933"/>
            <a:ext cx="1763236" cy="793814"/>
          </a:xfrm>
        </p:spPr>
        <p:txBody>
          <a:bodyPr/>
          <a:lstStyle/>
          <a:p>
            <a:r>
              <a:rPr lang="fa-IR" sz="4800" dirty="0" smtClean="0">
                <a:solidFill>
                  <a:srgbClr val="4FD1FF"/>
                </a:solidFill>
              </a:rPr>
              <a:t>روسیه</a:t>
            </a:r>
            <a:endParaRPr lang="en-US" sz="4800" dirty="0">
              <a:solidFill>
                <a:srgbClr val="4FD1FF"/>
              </a:solidFill>
            </a:endParaRPr>
          </a:p>
        </p:txBody>
      </p:sp>
      <p:sp>
        <p:nvSpPr>
          <p:cNvPr id="13" name="PA-泪滴形 1">
            <a:extLst>
              <a:ext uri="{FF2B5EF4-FFF2-40B4-BE49-F238E27FC236}">
                <a16:creationId xmlns:a16="http://schemas.microsoft.com/office/drawing/2014/main" id="{EA1346FD-4831-4544-A657-C3F6790ABEF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8269963">
            <a:off x="1324124" y="1122166"/>
            <a:ext cx="1737360" cy="1645920"/>
          </a:xfrm>
          <a:prstGeom prst="teardrop">
            <a:avLst>
              <a:gd name="adj" fmla="val 1037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972A84-78F0-5F46-F3DB-EEC7BB038900}"/>
              </a:ext>
            </a:extLst>
          </p:cNvPr>
          <p:cNvSpPr txBox="1"/>
          <p:nvPr/>
        </p:nvSpPr>
        <p:spPr>
          <a:xfrm>
            <a:off x="6108290" y="2342326"/>
            <a:ext cx="8513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fa-IR" sz="2400" b="1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algn="ctr" rtl="1"/>
            <a:r>
              <a:rPr lang="fa-IR" sz="2400" b="1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جنگ غیر مستقیم </a:t>
            </a:r>
            <a:endParaRPr lang="fa-IR" sz="2400" b="1" dirty="0" smtClean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با روسیه </a:t>
            </a:r>
            <a:r>
              <a:rPr lang="fa-IR" sz="2400" b="1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از طریق اوکراین</a:t>
            </a:r>
          </a:p>
          <a:p>
            <a:pPr algn="ctr" rtl="1"/>
            <a:endParaRPr lang="en-US" sz="2400" b="1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4923" y="773229"/>
            <a:ext cx="132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ویدیوشماره</a:t>
            </a:r>
            <a:r>
              <a:rPr lang="en-US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12</a:t>
            </a:r>
            <a:endParaRPr lang="en-US" sz="1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89" r="98667">
                        <a14:foregroundMark x1="44889" y1="72889" x2="46222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6" y="220599"/>
            <a:ext cx="504215" cy="504215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359" y="1945126"/>
            <a:ext cx="4863123" cy="2833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67A74A-B2BD-F939-0048-9C5C81538FC2}"/>
              </a:ext>
            </a:extLst>
          </p:cNvPr>
          <p:cNvSpPr txBox="1"/>
          <p:nvPr/>
        </p:nvSpPr>
        <p:spPr>
          <a:xfrm>
            <a:off x="4231030" y="1279325"/>
            <a:ext cx="39837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b="1" u="sng" dirty="0" smtClean="0">
                <a:solidFill>
                  <a:srgbClr val="FFFF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سلطه و تحریم سایر کشورها</a:t>
            </a:r>
            <a:endParaRPr lang="fa-IR" sz="2800" b="1" u="sng" dirty="0">
              <a:solidFill>
                <a:srgbClr val="FFFF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endParaRPr lang="en-US" sz="2800" b="1" u="sng" dirty="0">
              <a:solidFill>
                <a:srgbClr val="FFFF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689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D60F67-00E8-891C-4A14-C21C69E1793A}"/>
              </a:ext>
            </a:extLst>
          </p:cNvPr>
          <p:cNvSpPr/>
          <p:nvPr/>
        </p:nvSpPr>
        <p:spPr>
          <a:xfrm>
            <a:off x="3921433" y="3106904"/>
            <a:ext cx="3759200" cy="60959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3313" y="1462108"/>
            <a:ext cx="67345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7200" b="1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کابوسی به نام تورم</a:t>
            </a:r>
            <a:endParaRPr lang="en-US" sz="7200" b="1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71467-3D1D-B4F5-7964-100471924700}"/>
              </a:ext>
            </a:extLst>
          </p:cNvPr>
          <p:cNvSpPr txBox="1"/>
          <p:nvPr/>
        </p:nvSpPr>
        <p:spPr>
          <a:xfrm>
            <a:off x="3049971" y="2790167"/>
            <a:ext cx="47352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sz="3200" b="1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algn="r" rtl="1"/>
            <a:r>
              <a:rPr lang="fa-IR" sz="3200" b="1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تورم چطور ایجاد میشود؟</a:t>
            </a:r>
          </a:p>
          <a:p>
            <a:pPr algn="r" rtl="1"/>
            <a:endParaRPr lang="fa-IR" sz="3200" b="1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algn="r" rtl="1"/>
            <a:endParaRPr lang="fa-IR" sz="3200" b="1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algn="r" rtl="1"/>
            <a:endParaRPr lang="en-US" sz="3200" b="1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8676" y="784922"/>
            <a:ext cx="132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ویدیوشماره2</a:t>
            </a:r>
            <a:endParaRPr lang="en-US" sz="1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89" r="98667">
                        <a14:foregroundMark x1="44889" y1="72889" x2="46222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6" y="220599"/>
            <a:ext cx="504215" cy="5042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6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C28D14-25EE-FB2D-4C73-E36F8708C3E8}"/>
              </a:ext>
            </a:extLst>
          </p:cNvPr>
          <p:cNvSpPr/>
          <p:nvPr/>
        </p:nvSpPr>
        <p:spPr>
          <a:xfrm>
            <a:off x="2456873" y="3897745"/>
            <a:ext cx="951345" cy="646546"/>
          </a:xfrm>
          <a:prstGeom prst="rect">
            <a:avLst/>
          </a:prstGeom>
          <a:solidFill>
            <a:srgbClr val="363F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4E384C6-1E02-0954-D26B-142C2CBE9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060" y="1395870"/>
            <a:ext cx="1763236" cy="793814"/>
          </a:xfrm>
        </p:spPr>
        <p:txBody>
          <a:bodyPr/>
          <a:lstStyle/>
          <a:p>
            <a:r>
              <a:rPr lang="fa-IR" sz="4800" dirty="0" smtClean="0">
                <a:solidFill>
                  <a:srgbClr val="4FD1FF"/>
                </a:solidFill>
              </a:rPr>
              <a:t>لیبی</a:t>
            </a:r>
            <a:endParaRPr lang="en-US" sz="4800" dirty="0">
              <a:solidFill>
                <a:srgbClr val="4FD1FF"/>
              </a:solidFill>
            </a:endParaRPr>
          </a:p>
        </p:txBody>
      </p:sp>
      <p:sp>
        <p:nvSpPr>
          <p:cNvPr id="13" name="PA-泪滴形 1">
            <a:extLst>
              <a:ext uri="{FF2B5EF4-FFF2-40B4-BE49-F238E27FC236}">
                <a16:creationId xmlns:a16="http://schemas.microsoft.com/office/drawing/2014/main" id="{EA1346FD-4831-4544-A657-C3F6790ABEF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8269963">
            <a:off x="1324124" y="1122166"/>
            <a:ext cx="1737360" cy="1645920"/>
          </a:xfrm>
          <a:prstGeom prst="teardrop">
            <a:avLst>
              <a:gd name="adj" fmla="val 1037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1DE65-D320-F528-D825-D9D75779F893}"/>
              </a:ext>
            </a:extLst>
          </p:cNvPr>
          <p:cNvSpPr txBox="1"/>
          <p:nvPr/>
        </p:nvSpPr>
        <p:spPr>
          <a:xfrm>
            <a:off x="519794" y="2765060"/>
            <a:ext cx="6673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ایده جایگزینی دینار طلا با </a:t>
            </a:r>
            <a:r>
              <a:rPr lang="fa-IR" sz="2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دلار</a:t>
            </a:r>
          </a:p>
          <a:p>
            <a:pPr algn="r" rtl="1"/>
            <a:endParaRPr lang="fa-IR" sz="2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لیبی وارد یک ناامنی طولانی شد که هنوز هم ادامه دارد.</a:t>
            </a:r>
            <a:endParaRPr lang="en-US" sz="2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4923" y="773229"/>
            <a:ext cx="132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ویدیوشماره</a:t>
            </a:r>
            <a:r>
              <a:rPr lang="en-US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13</a:t>
            </a:r>
            <a:endParaRPr lang="en-US" sz="1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89" r="98667">
                        <a14:foregroundMark x1="44889" y1="72889" x2="46222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6" y="220599"/>
            <a:ext cx="504215" cy="504215"/>
          </a:xfrm>
          <a:prstGeom prst="rect">
            <a:avLst/>
          </a:prstGeom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67A74A-B2BD-F939-0048-9C5C81538FC2}"/>
              </a:ext>
            </a:extLst>
          </p:cNvPr>
          <p:cNvSpPr txBox="1"/>
          <p:nvPr/>
        </p:nvSpPr>
        <p:spPr>
          <a:xfrm>
            <a:off x="4231030" y="1279325"/>
            <a:ext cx="39837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b="1" u="sng" dirty="0" smtClean="0">
                <a:solidFill>
                  <a:srgbClr val="FFFF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سلطه و تحریم سایر کشورها</a:t>
            </a:r>
            <a:endParaRPr lang="fa-IR" sz="2800" b="1" u="sng" dirty="0">
              <a:solidFill>
                <a:srgbClr val="FFFF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endParaRPr lang="en-US" sz="2800" b="1" u="sng" dirty="0">
              <a:solidFill>
                <a:srgbClr val="FFFF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5" b="15074"/>
          <a:stretch/>
        </p:blipFill>
        <p:spPr>
          <a:xfrm>
            <a:off x="7337600" y="1961879"/>
            <a:ext cx="3787600" cy="2836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368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C28D14-25EE-FB2D-4C73-E36F8708C3E8}"/>
              </a:ext>
            </a:extLst>
          </p:cNvPr>
          <p:cNvSpPr/>
          <p:nvPr/>
        </p:nvSpPr>
        <p:spPr>
          <a:xfrm>
            <a:off x="2456873" y="3897745"/>
            <a:ext cx="951345" cy="646546"/>
          </a:xfrm>
          <a:prstGeom prst="rect">
            <a:avLst/>
          </a:prstGeom>
          <a:solidFill>
            <a:srgbClr val="363F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4E384C6-1E02-0954-D26B-142C2CBE9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060" y="1395870"/>
            <a:ext cx="1763236" cy="793814"/>
          </a:xfrm>
        </p:spPr>
        <p:txBody>
          <a:bodyPr/>
          <a:lstStyle/>
          <a:p>
            <a:r>
              <a:rPr lang="fa-IR" sz="4800" dirty="0" smtClean="0">
                <a:solidFill>
                  <a:srgbClr val="4FD1FF"/>
                </a:solidFill>
              </a:rPr>
              <a:t>چین</a:t>
            </a:r>
            <a:endParaRPr lang="en-US" sz="4800" dirty="0">
              <a:solidFill>
                <a:srgbClr val="4FD1FF"/>
              </a:solidFill>
            </a:endParaRPr>
          </a:p>
        </p:txBody>
      </p:sp>
      <p:sp>
        <p:nvSpPr>
          <p:cNvPr id="13" name="PA-泪滴形 1">
            <a:extLst>
              <a:ext uri="{FF2B5EF4-FFF2-40B4-BE49-F238E27FC236}">
                <a16:creationId xmlns:a16="http://schemas.microsoft.com/office/drawing/2014/main" id="{EA1346FD-4831-4544-A657-C3F6790ABEF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8269963">
            <a:off x="1324124" y="1122166"/>
            <a:ext cx="1737360" cy="1645920"/>
          </a:xfrm>
          <a:prstGeom prst="teardrop">
            <a:avLst>
              <a:gd name="adj" fmla="val 1037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E150A-4DC7-66E2-3421-7B580F669C25}"/>
              </a:ext>
            </a:extLst>
          </p:cNvPr>
          <p:cNvSpPr txBox="1"/>
          <p:nvPr/>
        </p:nvSpPr>
        <p:spPr>
          <a:xfrm>
            <a:off x="142920" y="2873098"/>
            <a:ext cx="6808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تلاش چین برای حذف وابستگی به دلار و وارد کردن یوآن به ارزهای بین المللی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sz="2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شروع جنگ تجاری و اقتصادی آمریکا با چین</a:t>
            </a:r>
            <a:endParaRPr lang="en-US" sz="2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4923" y="773229"/>
            <a:ext cx="132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ویدیوشماره</a:t>
            </a:r>
            <a:r>
              <a:rPr lang="en-US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14</a:t>
            </a:r>
            <a:endParaRPr lang="en-US" sz="1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89" r="98667">
                        <a14:foregroundMark x1="44889" y1="72889" x2="46222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6" y="220599"/>
            <a:ext cx="504215" cy="504215"/>
          </a:xfrm>
          <a:prstGeom prst="rect">
            <a:avLst/>
          </a:prstGeom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67A74A-B2BD-F939-0048-9C5C81538FC2}"/>
              </a:ext>
            </a:extLst>
          </p:cNvPr>
          <p:cNvSpPr txBox="1"/>
          <p:nvPr/>
        </p:nvSpPr>
        <p:spPr>
          <a:xfrm>
            <a:off x="4231030" y="1279325"/>
            <a:ext cx="39837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b="1" u="sng" dirty="0" smtClean="0">
                <a:solidFill>
                  <a:srgbClr val="FFFF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سلطه و تحریم سایر کشورها</a:t>
            </a:r>
            <a:endParaRPr lang="fa-IR" sz="2800" b="1" u="sng" dirty="0">
              <a:solidFill>
                <a:srgbClr val="FFFF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endParaRPr lang="en-US" sz="2800" b="1" u="sng" dirty="0">
              <a:solidFill>
                <a:srgbClr val="FFFF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9" b="10875"/>
          <a:stretch/>
        </p:blipFill>
        <p:spPr>
          <a:xfrm>
            <a:off x="7191444" y="1988671"/>
            <a:ext cx="3951062" cy="2742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64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C28D14-25EE-FB2D-4C73-E36F8708C3E8}"/>
              </a:ext>
            </a:extLst>
          </p:cNvPr>
          <p:cNvSpPr/>
          <p:nvPr/>
        </p:nvSpPr>
        <p:spPr>
          <a:xfrm>
            <a:off x="2456873" y="3897745"/>
            <a:ext cx="951345" cy="646546"/>
          </a:xfrm>
          <a:prstGeom prst="rect">
            <a:avLst/>
          </a:prstGeom>
          <a:solidFill>
            <a:srgbClr val="363F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CEAF457-1F6B-6764-0305-334F5626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23" y="1925582"/>
            <a:ext cx="10515600" cy="1325563"/>
          </a:xfrm>
        </p:spPr>
        <p:txBody>
          <a:bodyPr/>
          <a:lstStyle/>
          <a:p>
            <a:pPr algn="ctr"/>
            <a:r>
              <a:rPr lang="fa-IR" dirty="0"/>
              <a:t>راه حل کشورها برای بیرون رفتن از سلطه دلار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44923" y="773229"/>
            <a:ext cx="132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ویدیوشماره</a:t>
            </a:r>
            <a:r>
              <a:rPr lang="en-US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15</a:t>
            </a:r>
            <a:endParaRPr lang="en-US" sz="1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89" r="98667">
                        <a14:foregroundMark x1="44889" y1="72889" x2="46222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6" y="220599"/>
            <a:ext cx="504215" cy="504215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67A74A-B2BD-F939-0048-9C5C81538FC2}"/>
              </a:ext>
            </a:extLst>
          </p:cNvPr>
          <p:cNvSpPr txBox="1"/>
          <p:nvPr/>
        </p:nvSpPr>
        <p:spPr>
          <a:xfrm>
            <a:off x="4231030" y="1279325"/>
            <a:ext cx="39837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b="1" u="sng" dirty="0" smtClean="0">
                <a:solidFill>
                  <a:srgbClr val="FFFF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سلطه و تحریم سایر کشورها</a:t>
            </a:r>
            <a:endParaRPr lang="fa-IR" sz="2800" b="1" u="sng" dirty="0">
              <a:solidFill>
                <a:srgbClr val="FFFF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endParaRPr lang="en-US" sz="2800" b="1" u="sng" dirty="0">
              <a:solidFill>
                <a:srgbClr val="FFFF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916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C28D14-25EE-FB2D-4C73-E36F8708C3E8}"/>
              </a:ext>
            </a:extLst>
          </p:cNvPr>
          <p:cNvSpPr/>
          <p:nvPr/>
        </p:nvSpPr>
        <p:spPr>
          <a:xfrm>
            <a:off x="2456873" y="3897745"/>
            <a:ext cx="951345" cy="646546"/>
          </a:xfrm>
          <a:prstGeom prst="rect">
            <a:avLst/>
          </a:prstGeom>
          <a:solidFill>
            <a:srgbClr val="363F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CEAF457-1F6B-6764-0305-334F5626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467" y="1871373"/>
            <a:ext cx="10515600" cy="1325563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FF00"/>
                </a:solidFill>
              </a:rPr>
              <a:t>بریکس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0145" y="769542"/>
            <a:ext cx="1534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ویدیوشماره</a:t>
            </a:r>
            <a:r>
              <a:rPr lang="en-US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15,16</a:t>
            </a:r>
            <a:endParaRPr lang="en-US" sz="1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89" r="98667">
                        <a14:foregroundMark x1="44889" y1="72889" x2="46222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6" y="220599"/>
            <a:ext cx="504215" cy="504215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82" y="1685052"/>
            <a:ext cx="3530267" cy="3300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CEAF457-1F6B-6764-0305-334F56262D2F}"/>
              </a:ext>
            </a:extLst>
          </p:cNvPr>
          <p:cNvSpPr txBox="1">
            <a:spLocks/>
          </p:cNvSpPr>
          <p:nvPr/>
        </p:nvSpPr>
        <p:spPr>
          <a:xfrm>
            <a:off x="965123" y="161809"/>
            <a:ext cx="10515600" cy="132556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defTabSz="914400" rtl="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733" kern="1200" baseline="0">
                <a:solidFill>
                  <a:schemeClr val="bg1"/>
                </a:solidFill>
                <a:latin typeface="Sahel Black" panose="020B0603030804020204" pitchFamily="34" charset="-78"/>
                <a:ea typeface="+mj-ea"/>
                <a:cs typeface="Sahel Black" panose="020B0603030804020204" pitchFamily="34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fa-IR" sz="2000" u="sng" dirty="0" smtClean="0"/>
              <a:t>راه حل کشورها برای بیرون رفتن از سلطه دلار</a:t>
            </a:r>
            <a:endParaRPr lang="en-US" sz="20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4" y="307683"/>
            <a:ext cx="2447782" cy="4569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PA-组合 4">
            <a:extLst>
              <a:ext uri="{FF2B5EF4-FFF2-40B4-BE49-F238E27FC236}">
                <a16:creationId xmlns:a16="http://schemas.microsoft.com/office/drawing/2014/main" id="{AE845F54-4138-46BE-97D8-5772A3CC6A6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533413" y="1544246"/>
            <a:ext cx="2854680" cy="2885711"/>
            <a:chOff x="4852746" y="2580135"/>
            <a:chExt cx="2486508" cy="2513538"/>
          </a:xfrm>
        </p:grpSpPr>
        <p:sp>
          <p:nvSpPr>
            <p:cNvPr id="17" name="PA-íṥḻïḑê">
              <a:extLst>
                <a:ext uri="{FF2B5EF4-FFF2-40B4-BE49-F238E27FC236}">
                  <a16:creationId xmlns:a16="http://schemas.microsoft.com/office/drawing/2014/main" id="{06327F4C-667D-425C-A9D4-DD0DDE9D041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852746" y="2580135"/>
              <a:ext cx="2486508" cy="2513538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" name="PA-íṧľîde">
              <a:extLst>
                <a:ext uri="{FF2B5EF4-FFF2-40B4-BE49-F238E27FC236}">
                  <a16:creationId xmlns:a16="http://schemas.microsoft.com/office/drawing/2014/main" id="{7F4A58EB-EDA4-4790-925E-7200C20FA13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356946" y="3097850"/>
              <a:ext cx="1478109" cy="147811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402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2C2B67F-EA6A-492F-118A-99383161FA28}"/>
              </a:ext>
            </a:extLst>
          </p:cNvPr>
          <p:cNvSpPr txBox="1">
            <a:spLocks/>
          </p:cNvSpPr>
          <p:nvPr/>
        </p:nvSpPr>
        <p:spPr>
          <a:xfrm>
            <a:off x="3100938" y="1281569"/>
            <a:ext cx="5990124" cy="2321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20000"/>
              </a:lnSpc>
            </a:pPr>
            <a:r>
              <a:rPr lang="fa-IR" sz="6000" dirty="0">
                <a:solidFill>
                  <a:schemeClr val="bg1">
                    <a:lumMod val="95000"/>
                  </a:schemeClr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با سپاس </a:t>
            </a:r>
            <a:br>
              <a:rPr lang="fa-IR" sz="6000" dirty="0">
                <a:solidFill>
                  <a:schemeClr val="bg1">
                    <a:lumMod val="95000"/>
                  </a:schemeClr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</a:br>
            <a:r>
              <a:rPr lang="fa-IR" sz="6000" dirty="0">
                <a:solidFill>
                  <a:schemeClr val="bg1">
                    <a:lumMod val="95000"/>
                  </a:schemeClr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از توجه شما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55ECC1-A28D-5BBA-C3F3-E921F88C831D}"/>
              </a:ext>
            </a:extLst>
          </p:cNvPr>
          <p:cNvSpPr/>
          <p:nvPr/>
        </p:nvSpPr>
        <p:spPr>
          <a:xfrm>
            <a:off x="4216400" y="3839758"/>
            <a:ext cx="3759200" cy="60959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3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>
            <a:extLst>
              <a:ext uri="{FF2B5EF4-FFF2-40B4-BE49-F238E27FC236}">
                <a16:creationId xmlns:a16="http://schemas.microsoft.com/office/drawing/2014/main" id="{4ED8932F-E068-4A00-9910-9316BBBAEAFF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431952" y="333729"/>
            <a:ext cx="4287577" cy="4707259"/>
          </a:xfrm>
          <a:custGeom>
            <a:avLst/>
            <a:gdLst>
              <a:gd name="connsiteX0" fmla="*/ 428228 w 1131888"/>
              <a:gd name="connsiteY0" fmla="*/ 1258888 h 1282701"/>
              <a:gd name="connsiteX1" fmla="*/ 428228 w 1131888"/>
              <a:gd name="connsiteY1" fmla="*/ 1282701 h 1282701"/>
              <a:gd name="connsiteX2" fmla="*/ 428228 w 1131888"/>
              <a:gd name="connsiteY2" fmla="*/ 1258888 h 1282701"/>
              <a:gd name="connsiteX3" fmla="*/ 46038 w 1131888"/>
              <a:gd name="connsiteY3" fmla="*/ 1222375 h 1282701"/>
              <a:gd name="connsiteX4" fmla="*/ 3836 w 1131888"/>
              <a:gd name="connsiteY4" fmla="*/ 1274763 h 1282701"/>
              <a:gd name="connsiteX5" fmla="*/ 0 w 1131888"/>
              <a:gd name="connsiteY5" fmla="*/ 1274763 h 1282701"/>
              <a:gd name="connsiteX6" fmla="*/ 0 w 1131888"/>
              <a:gd name="connsiteY6" fmla="*/ 1271021 h 1282701"/>
              <a:gd name="connsiteX7" fmla="*/ 46038 w 1131888"/>
              <a:gd name="connsiteY7" fmla="*/ 1222375 h 1282701"/>
              <a:gd name="connsiteX8" fmla="*/ 811337 w 1131888"/>
              <a:gd name="connsiteY8" fmla="*/ 1149747 h 1282701"/>
              <a:gd name="connsiteX9" fmla="*/ 819150 w 1131888"/>
              <a:gd name="connsiteY9" fmla="*/ 1150257 h 1282701"/>
              <a:gd name="connsiteX10" fmla="*/ 811337 w 1131888"/>
              <a:gd name="connsiteY10" fmla="*/ 1149747 h 1282701"/>
              <a:gd name="connsiteX11" fmla="*/ 374967 w 1131888"/>
              <a:gd name="connsiteY11" fmla="*/ 1130300 h 1282701"/>
              <a:gd name="connsiteX12" fmla="*/ 378777 w 1131888"/>
              <a:gd name="connsiteY12" fmla="*/ 1130300 h 1282701"/>
              <a:gd name="connsiteX13" fmla="*/ 378777 w 1131888"/>
              <a:gd name="connsiteY13" fmla="*/ 1134080 h 1282701"/>
              <a:gd name="connsiteX14" fmla="*/ 348297 w 1131888"/>
              <a:gd name="connsiteY14" fmla="*/ 1205895 h 1282701"/>
              <a:gd name="connsiteX15" fmla="*/ 344487 w 1131888"/>
              <a:gd name="connsiteY15" fmla="*/ 1205895 h 1282701"/>
              <a:gd name="connsiteX16" fmla="*/ 374967 w 1131888"/>
              <a:gd name="connsiteY16" fmla="*/ 1130300 h 1282701"/>
              <a:gd name="connsiteX17" fmla="*/ 129117 w 1131888"/>
              <a:gd name="connsiteY17" fmla="*/ 1108075 h 1282701"/>
              <a:gd name="connsiteX18" fmla="*/ 114300 w 1131888"/>
              <a:gd name="connsiteY18" fmla="*/ 1135063 h 1282701"/>
              <a:gd name="connsiteX19" fmla="*/ 129117 w 1131888"/>
              <a:gd name="connsiteY19" fmla="*/ 1108075 h 1282701"/>
              <a:gd name="connsiteX20" fmla="*/ 1033462 w 1131888"/>
              <a:gd name="connsiteY20" fmla="*/ 1093788 h 1282701"/>
              <a:gd name="connsiteX21" fmla="*/ 1049337 w 1131888"/>
              <a:gd name="connsiteY21" fmla="*/ 1116013 h 1282701"/>
              <a:gd name="connsiteX22" fmla="*/ 1033462 w 1131888"/>
              <a:gd name="connsiteY22" fmla="*/ 1093788 h 1282701"/>
              <a:gd name="connsiteX23" fmla="*/ 833437 w 1131888"/>
              <a:gd name="connsiteY23" fmla="*/ 1074738 h 1282701"/>
              <a:gd name="connsiteX24" fmla="*/ 837247 w 1131888"/>
              <a:gd name="connsiteY24" fmla="*/ 1074738 h 1282701"/>
              <a:gd name="connsiteX25" fmla="*/ 852487 w 1131888"/>
              <a:gd name="connsiteY25" fmla="*/ 1123384 h 1282701"/>
              <a:gd name="connsiteX26" fmla="*/ 848677 w 1131888"/>
              <a:gd name="connsiteY26" fmla="*/ 1123384 h 1282701"/>
              <a:gd name="connsiteX27" fmla="*/ 833437 w 1131888"/>
              <a:gd name="connsiteY27" fmla="*/ 1074738 h 1282701"/>
              <a:gd name="connsiteX28" fmla="*/ 401955 w 1131888"/>
              <a:gd name="connsiteY28" fmla="*/ 1069975 h 1282701"/>
              <a:gd name="connsiteX29" fmla="*/ 394335 w 1131888"/>
              <a:gd name="connsiteY29" fmla="*/ 1100138 h 1282701"/>
              <a:gd name="connsiteX30" fmla="*/ 401955 w 1131888"/>
              <a:gd name="connsiteY30" fmla="*/ 1069975 h 1282701"/>
              <a:gd name="connsiteX31" fmla="*/ 636984 w 1131888"/>
              <a:gd name="connsiteY31" fmla="*/ 1058863 h 1282701"/>
              <a:gd name="connsiteX32" fmla="*/ 640556 w 1131888"/>
              <a:gd name="connsiteY32" fmla="*/ 1062655 h 1282701"/>
              <a:gd name="connsiteX33" fmla="*/ 647700 w 1131888"/>
              <a:gd name="connsiteY33" fmla="*/ 1259859 h 1282701"/>
              <a:gd name="connsiteX34" fmla="*/ 644128 w 1131888"/>
              <a:gd name="connsiteY34" fmla="*/ 1263651 h 1282701"/>
              <a:gd name="connsiteX35" fmla="*/ 640556 w 1131888"/>
              <a:gd name="connsiteY35" fmla="*/ 1259859 h 1282701"/>
              <a:gd name="connsiteX36" fmla="*/ 633412 w 1131888"/>
              <a:gd name="connsiteY36" fmla="*/ 1062655 h 1282701"/>
              <a:gd name="connsiteX37" fmla="*/ 636984 w 1131888"/>
              <a:gd name="connsiteY37" fmla="*/ 1058863 h 1282701"/>
              <a:gd name="connsiteX38" fmla="*/ 140653 w 1131888"/>
              <a:gd name="connsiteY38" fmla="*/ 1058863 h 1282701"/>
              <a:gd name="connsiteX39" fmla="*/ 137160 w 1131888"/>
              <a:gd name="connsiteY39" fmla="*/ 1069976 h 1282701"/>
              <a:gd name="connsiteX40" fmla="*/ 140653 w 1131888"/>
              <a:gd name="connsiteY40" fmla="*/ 1058863 h 1282701"/>
              <a:gd name="connsiteX41" fmla="*/ 852487 w 1131888"/>
              <a:gd name="connsiteY41" fmla="*/ 1054781 h 1282701"/>
              <a:gd name="connsiteX42" fmla="*/ 868362 w 1131888"/>
              <a:gd name="connsiteY42" fmla="*/ 1074058 h 1282701"/>
              <a:gd name="connsiteX43" fmla="*/ 852487 w 1131888"/>
              <a:gd name="connsiteY43" fmla="*/ 1054781 h 1282701"/>
              <a:gd name="connsiteX44" fmla="*/ 625475 w 1131888"/>
              <a:gd name="connsiteY44" fmla="*/ 1025525 h 1282701"/>
              <a:gd name="connsiteX45" fmla="*/ 628650 w 1131888"/>
              <a:gd name="connsiteY45" fmla="*/ 1044575 h 1282701"/>
              <a:gd name="connsiteX46" fmla="*/ 625475 w 1131888"/>
              <a:gd name="connsiteY46" fmla="*/ 1025525 h 1282701"/>
              <a:gd name="connsiteX47" fmla="*/ 1064260 w 1131888"/>
              <a:gd name="connsiteY47" fmla="*/ 1018117 h 1282701"/>
              <a:gd name="connsiteX48" fmla="*/ 1073309 w 1131888"/>
              <a:gd name="connsiteY48" fmla="*/ 1018117 h 1282701"/>
              <a:gd name="connsiteX49" fmla="*/ 1079500 w 1131888"/>
              <a:gd name="connsiteY49" fmla="*/ 1018117 h 1282701"/>
              <a:gd name="connsiteX50" fmla="*/ 1071880 w 1131888"/>
              <a:gd name="connsiteY50" fmla="*/ 1036638 h 1282701"/>
              <a:gd name="connsiteX51" fmla="*/ 1064260 w 1131888"/>
              <a:gd name="connsiteY51" fmla="*/ 1018117 h 1282701"/>
              <a:gd name="connsiteX52" fmla="*/ 1022350 w 1131888"/>
              <a:gd name="connsiteY52" fmla="*/ 1014413 h 1282701"/>
              <a:gd name="connsiteX53" fmla="*/ 1030008 w 1131888"/>
              <a:gd name="connsiteY53" fmla="*/ 1014413 h 1282701"/>
              <a:gd name="connsiteX54" fmla="*/ 1087438 w 1131888"/>
              <a:gd name="connsiteY54" fmla="*/ 1081565 h 1282701"/>
              <a:gd name="connsiteX55" fmla="*/ 1087438 w 1131888"/>
              <a:gd name="connsiteY55" fmla="*/ 1085295 h 1282701"/>
              <a:gd name="connsiteX56" fmla="*/ 1079781 w 1131888"/>
              <a:gd name="connsiteY56" fmla="*/ 1085295 h 1282701"/>
              <a:gd name="connsiteX57" fmla="*/ 1022350 w 1131888"/>
              <a:gd name="connsiteY57" fmla="*/ 1021874 h 1282701"/>
              <a:gd name="connsiteX58" fmla="*/ 1022350 w 1131888"/>
              <a:gd name="connsiteY58" fmla="*/ 1014413 h 1282701"/>
              <a:gd name="connsiteX59" fmla="*/ 885825 w 1131888"/>
              <a:gd name="connsiteY59" fmla="*/ 998992 h 1282701"/>
              <a:gd name="connsiteX60" fmla="*/ 904875 w 1131888"/>
              <a:gd name="connsiteY60" fmla="*/ 1017135 h 1282701"/>
              <a:gd name="connsiteX61" fmla="*/ 885825 w 1131888"/>
              <a:gd name="connsiteY61" fmla="*/ 998992 h 1282701"/>
              <a:gd name="connsiteX62" fmla="*/ 647700 w 1131888"/>
              <a:gd name="connsiteY62" fmla="*/ 990600 h 1282701"/>
              <a:gd name="connsiteX63" fmla="*/ 651669 w 1131888"/>
              <a:gd name="connsiteY63" fmla="*/ 990600 h 1282701"/>
              <a:gd name="connsiteX64" fmla="*/ 651669 w 1131888"/>
              <a:gd name="connsiteY64" fmla="*/ 994370 h 1282701"/>
              <a:gd name="connsiteX65" fmla="*/ 655638 w 1131888"/>
              <a:gd name="connsiteY65" fmla="*/ 1047155 h 1282701"/>
              <a:gd name="connsiteX66" fmla="*/ 651669 w 1131888"/>
              <a:gd name="connsiteY66" fmla="*/ 1050925 h 1282701"/>
              <a:gd name="connsiteX67" fmla="*/ 651669 w 1131888"/>
              <a:gd name="connsiteY67" fmla="*/ 1047155 h 1282701"/>
              <a:gd name="connsiteX68" fmla="*/ 647700 w 1131888"/>
              <a:gd name="connsiteY68" fmla="*/ 994370 h 1282701"/>
              <a:gd name="connsiteX69" fmla="*/ 647700 w 1131888"/>
              <a:gd name="connsiteY69" fmla="*/ 990600 h 1282701"/>
              <a:gd name="connsiteX70" fmla="*/ 247054 w 1131888"/>
              <a:gd name="connsiteY70" fmla="*/ 990600 h 1282701"/>
              <a:gd name="connsiteX71" fmla="*/ 250825 w 1131888"/>
              <a:gd name="connsiteY71" fmla="*/ 990600 h 1282701"/>
              <a:gd name="connsiteX72" fmla="*/ 194270 w 1131888"/>
              <a:gd name="connsiteY72" fmla="*/ 1050925 h 1282701"/>
              <a:gd name="connsiteX73" fmla="*/ 190500 w 1131888"/>
              <a:gd name="connsiteY73" fmla="*/ 1050925 h 1282701"/>
              <a:gd name="connsiteX74" fmla="*/ 247054 w 1131888"/>
              <a:gd name="connsiteY74" fmla="*/ 990600 h 1282701"/>
              <a:gd name="connsiteX75" fmla="*/ 675580 w 1131888"/>
              <a:gd name="connsiteY75" fmla="*/ 988678 h 1282701"/>
              <a:gd name="connsiteX76" fmla="*/ 674687 w 1131888"/>
              <a:gd name="connsiteY76" fmla="*/ 990799 h 1282701"/>
              <a:gd name="connsiteX77" fmla="*/ 675580 w 1131888"/>
              <a:gd name="connsiteY77" fmla="*/ 988678 h 1282701"/>
              <a:gd name="connsiteX78" fmla="*/ 780073 w 1131888"/>
              <a:gd name="connsiteY78" fmla="*/ 976313 h 1282701"/>
              <a:gd name="connsiteX79" fmla="*/ 783858 w 1131888"/>
              <a:gd name="connsiteY79" fmla="*/ 976313 h 1282701"/>
              <a:gd name="connsiteX80" fmla="*/ 821715 w 1131888"/>
              <a:gd name="connsiteY80" fmla="*/ 1077346 h 1282701"/>
              <a:gd name="connsiteX81" fmla="*/ 817929 w 1131888"/>
              <a:gd name="connsiteY81" fmla="*/ 1077346 h 1282701"/>
              <a:gd name="connsiteX82" fmla="*/ 780073 w 1131888"/>
              <a:gd name="connsiteY82" fmla="*/ 980055 h 1282701"/>
              <a:gd name="connsiteX83" fmla="*/ 780073 w 1131888"/>
              <a:gd name="connsiteY83" fmla="*/ 976313 h 1282701"/>
              <a:gd name="connsiteX84" fmla="*/ 277812 w 1131888"/>
              <a:gd name="connsiteY84" fmla="*/ 976313 h 1282701"/>
              <a:gd name="connsiteX85" fmla="*/ 277812 w 1131888"/>
              <a:gd name="connsiteY85" fmla="*/ 980017 h 1282701"/>
              <a:gd name="connsiteX86" fmla="*/ 258762 w 1131888"/>
              <a:gd name="connsiteY86" fmla="*/ 998538 h 1282701"/>
              <a:gd name="connsiteX87" fmla="*/ 258762 w 1131888"/>
              <a:gd name="connsiteY87" fmla="*/ 994834 h 1282701"/>
              <a:gd name="connsiteX88" fmla="*/ 277812 w 1131888"/>
              <a:gd name="connsiteY88" fmla="*/ 976313 h 1282701"/>
              <a:gd name="connsiteX89" fmla="*/ 519642 w 1131888"/>
              <a:gd name="connsiteY89" fmla="*/ 957263 h 1282701"/>
              <a:gd name="connsiteX90" fmla="*/ 523875 w 1131888"/>
              <a:gd name="connsiteY90" fmla="*/ 960967 h 1282701"/>
              <a:gd name="connsiteX91" fmla="*/ 515409 w 1131888"/>
              <a:gd name="connsiteY91" fmla="*/ 986897 h 1282701"/>
              <a:gd name="connsiteX92" fmla="*/ 511175 w 1131888"/>
              <a:gd name="connsiteY92" fmla="*/ 990601 h 1282701"/>
              <a:gd name="connsiteX93" fmla="*/ 511175 w 1131888"/>
              <a:gd name="connsiteY93" fmla="*/ 986897 h 1282701"/>
              <a:gd name="connsiteX94" fmla="*/ 519642 w 1131888"/>
              <a:gd name="connsiteY94" fmla="*/ 960967 h 1282701"/>
              <a:gd name="connsiteX95" fmla="*/ 519642 w 1131888"/>
              <a:gd name="connsiteY95" fmla="*/ 957263 h 1282701"/>
              <a:gd name="connsiteX96" fmla="*/ 958850 w 1131888"/>
              <a:gd name="connsiteY96" fmla="*/ 952500 h 1282701"/>
              <a:gd name="connsiteX97" fmla="*/ 981075 w 1131888"/>
              <a:gd name="connsiteY97" fmla="*/ 978893 h 1282701"/>
              <a:gd name="connsiteX98" fmla="*/ 981075 w 1131888"/>
              <a:gd name="connsiteY98" fmla="*/ 982663 h 1282701"/>
              <a:gd name="connsiteX99" fmla="*/ 958850 w 1131888"/>
              <a:gd name="connsiteY99" fmla="*/ 956271 h 1282701"/>
              <a:gd name="connsiteX100" fmla="*/ 455612 w 1131888"/>
              <a:gd name="connsiteY100" fmla="*/ 952500 h 1282701"/>
              <a:gd name="connsiteX101" fmla="*/ 455612 w 1131888"/>
              <a:gd name="connsiteY101" fmla="*/ 956293 h 1282701"/>
              <a:gd name="connsiteX102" fmla="*/ 424568 w 1131888"/>
              <a:gd name="connsiteY102" fmla="*/ 1020763 h 1282701"/>
              <a:gd name="connsiteX103" fmla="*/ 420687 w 1131888"/>
              <a:gd name="connsiteY103" fmla="*/ 1020763 h 1282701"/>
              <a:gd name="connsiteX104" fmla="*/ 455612 w 1131888"/>
              <a:gd name="connsiteY104" fmla="*/ 952500 h 1282701"/>
              <a:gd name="connsiteX105" fmla="*/ 1030865 w 1131888"/>
              <a:gd name="connsiteY105" fmla="*/ 949325 h 1282701"/>
              <a:gd name="connsiteX106" fmla="*/ 1034617 w 1131888"/>
              <a:gd name="connsiteY106" fmla="*/ 949325 h 1282701"/>
              <a:gd name="connsiteX107" fmla="*/ 1068387 w 1131888"/>
              <a:gd name="connsiteY107" fmla="*/ 983615 h 1282701"/>
              <a:gd name="connsiteX108" fmla="*/ 1068387 w 1131888"/>
              <a:gd name="connsiteY108" fmla="*/ 987425 h 1282701"/>
              <a:gd name="connsiteX109" fmla="*/ 1064635 w 1131888"/>
              <a:gd name="connsiteY109" fmla="*/ 987425 h 1282701"/>
              <a:gd name="connsiteX110" fmla="*/ 1030865 w 1131888"/>
              <a:gd name="connsiteY110" fmla="*/ 953135 h 1282701"/>
              <a:gd name="connsiteX111" fmla="*/ 1030865 w 1131888"/>
              <a:gd name="connsiteY111" fmla="*/ 949325 h 1282701"/>
              <a:gd name="connsiteX112" fmla="*/ 927735 w 1131888"/>
              <a:gd name="connsiteY112" fmla="*/ 946150 h 1282701"/>
              <a:gd name="connsiteX113" fmla="*/ 931545 w 1131888"/>
              <a:gd name="connsiteY113" fmla="*/ 949936 h 1282701"/>
              <a:gd name="connsiteX114" fmla="*/ 962025 w 1131888"/>
              <a:gd name="connsiteY114" fmla="*/ 987792 h 1282701"/>
              <a:gd name="connsiteX115" fmla="*/ 962025 w 1131888"/>
              <a:gd name="connsiteY115" fmla="*/ 995363 h 1282701"/>
              <a:gd name="connsiteX116" fmla="*/ 954405 w 1131888"/>
              <a:gd name="connsiteY116" fmla="*/ 991578 h 1282701"/>
              <a:gd name="connsiteX117" fmla="*/ 923925 w 1131888"/>
              <a:gd name="connsiteY117" fmla="*/ 949936 h 1282701"/>
              <a:gd name="connsiteX118" fmla="*/ 927735 w 1131888"/>
              <a:gd name="connsiteY118" fmla="*/ 946150 h 1282701"/>
              <a:gd name="connsiteX119" fmla="*/ 852488 w 1131888"/>
              <a:gd name="connsiteY119" fmla="*/ 942069 h 1282701"/>
              <a:gd name="connsiteX120" fmla="*/ 864394 w 1131888"/>
              <a:gd name="connsiteY120" fmla="*/ 961346 h 1282701"/>
              <a:gd name="connsiteX121" fmla="*/ 852488 w 1131888"/>
              <a:gd name="connsiteY121" fmla="*/ 942069 h 1282701"/>
              <a:gd name="connsiteX122" fmla="*/ 795337 w 1131888"/>
              <a:gd name="connsiteY122" fmla="*/ 941388 h 1282701"/>
              <a:gd name="connsiteX123" fmla="*/ 810577 w 1131888"/>
              <a:gd name="connsiteY123" fmla="*/ 968376 h 1282701"/>
              <a:gd name="connsiteX124" fmla="*/ 795337 w 1131888"/>
              <a:gd name="connsiteY124" fmla="*/ 941388 h 1282701"/>
              <a:gd name="connsiteX125" fmla="*/ 594784 w 1131888"/>
              <a:gd name="connsiteY125" fmla="*/ 941388 h 1282701"/>
              <a:gd name="connsiteX126" fmla="*/ 598488 w 1131888"/>
              <a:gd name="connsiteY126" fmla="*/ 945225 h 1282701"/>
              <a:gd name="connsiteX127" fmla="*/ 591080 w 1131888"/>
              <a:gd name="connsiteY127" fmla="*/ 987426 h 1282701"/>
              <a:gd name="connsiteX128" fmla="*/ 587375 w 1131888"/>
              <a:gd name="connsiteY128" fmla="*/ 987426 h 1282701"/>
              <a:gd name="connsiteX129" fmla="*/ 594784 w 1131888"/>
              <a:gd name="connsiteY129" fmla="*/ 945225 h 1282701"/>
              <a:gd name="connsiteX130" fmla="*/ 594784 w 1131888"/>
              <a:gd name="connsiteY130" fmla="*/ 941388 h 1282701"/>
              <a:gd name="connsiteX131" fmla="*/ 474133 w 1131888"/>
              <a:gd name="connsiteY131" fmla="*/ 930275 h 1282701"/>
              <a:gd name="connsiteX132" fmla="*/ 477837 w 1131888"/>
              <a:gd name="connsiteY132" fmla="*/ 930275 h 1282701"/>
              <a:gd name="connsiteX133" fmla="*/ 459316 w 1131888"/>
              <a:gd name="connsiteY133" fmla="*/ 971550 h 1282701"/>
              <a:gd name="connsiteX134" fmla="*/ 455612 w 1131888"/>
              <a:gd name="connsiteY134" fmla="*/ 967798 h 1282701"/>
              <a:gd name="connsiteX135" fmla="*/ 474133 w 1131888"/>
              <a:gd name="connsiteY135" fmla="*/ 930275 h 1282701"/>
              <a:gd name="connsiteX136" fmla="*/ 754697 w 1131888"/>
              <a:gd name="connsiteY136" fmla="*/ 927100 h 1282701"/>
              <a:gd name="connsiteX137" fmla="*/ 769937 w 1131888"/>
              <a:gd name="connsiteY137" fmla="*/ 967846 h 1282701"/>
              <a:gd name="connsiteX138" fmla="*/ 766127 w 1131888"/>
              <a:gd name="connsiteY138" fmla="*/ 971550 h 1282701"/>
              <a:gd name="connsiteX139" fmla="*/ 750887 w 1131888"/>
              <a:gd name="connsiteY139" fmla="*/ 930804 h 1282701"/>
              <a:gd name="connsiteX140" fmla="*/ 254938 w 1131888"/>
              <a:gd name="connsiteY140" fmla="*/ 927100 h 1282701"/>
              <a:gd name="connsiteX141" fmla="*/ 254938 w 1131888"/>
              <a:gd name="connsiteY141" fmla="*/ 934660 h 1282701"/>
              <a:gd name="connsiteX142" fmla="*/ 182274 w 1131888"/>
              <a:gd name="connsiteY142" fmla="*/ 1006475 h 1282701"/>
              <a:gd name="connsiteX143" fmla="*/ 180789 w 1131888"/>
              <a:gd name="connsiteY143" fmla="*/ 1006475 h 1282701"/>
              <a:gd name="connsiteX144" fmla="*/ 178468 w 1131888"/>
              <a:gd name="connsiteY144" fmla="*/ 1007514 h 1282701"/>
              <a:gd name="connsiteX145" fmla="*/ 164340 w 1131888"/>
              <a:gd name="connsiteY145" fmla="*/ 1027528 h 1282701"/>
              <a:gd name="connsiteX146" fmla="*/ 140361 w 1131888"/>
              <a:gd name="connsiteY146" fmla="*/ 1044576 h 1282701"/>
              <a:gd name="connsiteX147" fmla="*/ 136525 w 1131888"/>
              <a:gd name="connsiteY147" fmla="*/ 1044576 h 1282701"/>
              <a:gd name="connsiteX148" fmla="*/ 140361 w 1131888"/>
              <a:gd name="connsiteY148" fmla="*/ 1040679 h 1282701"/>
              <a:gd name="connsiteX149" fmla="*/ 162421 w 1131888"/>
              <a:gd name="connsiteY149" fmla="*/ 1024119 h 1282701"/>
              <a:gd name="connsiteX150" fmla="*/ 172592 w 1131888"/>
              <a:gd name="connsiteY150" fmla="*/ 1010143 h 1282701"/>
              <a:gd name="connsiteX151" fmla="*/ 167040 w 1131888"/>
              <a:gd name="connsiteY151" fmla="*/ 1012627 h 1282701"/>
              <a:gd name="connsiteX152" fmla="*/ 151517 w 1131888"/>
              <a:gd name="connsiteY152" fmla="*/ 1025526 h 1282701"/>
              <a:gd name="connsiteX153" fmla="*/ 147637 w 1131888"/>
              <a:gd name="connsiteY153" fmla="*/ 1025526 h 1282701"/>
              <a:gd name="connsiteX154" fmla="*/ 147637 w 1131888"/>
              <a:gd name="connsiteY154" fmla="*/ 1021557 h 1282701"/>
              <a:gd name="connsiteX155" fmla="*/ 178681 w 1131888"/>
              <a:gd name="connsiteY155" fmla="*/ 1001713 h 1282701"/>
              <a:gd name="connsiteX156" fmla="*/ 178726 w 1131888"/>
              <a:gd name="connsiteY156" fmla="*/ 1001713 h 1282701"/>
              <a:gd name="connsiteX157" fmla="*/ 179443 w 1131888"/>
              <a:gd name="connsiteY157" fmla="*/ 1001713 h 1282701"/>
              <a:gd name="connsiteX158" fmla="*/ 251114 w 1131888"/>
              <a:gd name="connsiteY158" fmla="*/ 930880 h 1282701"/>
              <a:gd name="connsiteX159" fmla="*/ 254938 w 1131888"/>
              <a:gd name="connsiteY159" fmla="*/ 927100 h 1282701"/>
              <a:gd name="connsiteX160" fmla="*/ 975085 w 1131888"/>
              <a:gd name="connsiteY160" fmla="*/ 910365 h 1282701"/>
              <a:gd name="connsiteX161" fmla="*/ 977034 w 1131888"/>
              <a:gd name="connsiteY161" fmla="*/ 911754 h 1282701"/>
              <a:gd name="connsiteX162" fmla="*/ 1016000 w 1131888"/>
              <a:gd name="connsiteY162" fmla="*/ 948796 h 1282701"/>
              <a:gd name="connsiteX163" fmla="*/ 1016000 w 1131888"/>
              <a:gd name="connsiteY163" fmla="*/ 952500 h 1282701"/>
              <a:gd name="connsiteX164" fmla="*/ 1012104 w 1131888"/>
              <a:gd name="connsiteY164" fmla="*/ 952500 h 1282701"/>
              <a:gd name="connsiteX165" fmla="*/ 973137 w 1131888"/>
              <a:gd name="connsiteY165" fmla="*/ 915458 h 1282701"/>
              <a:gd name="connsiteX166" fmla="*/ 973137 w 1131888"/>
              <a:gd name="connsiteY166" fmla="*/ 911754 h 1282701"/>
              <a:gd name="connsiteX167" fmla="*/ 975085 w 1131888"/>
              <a:gd name="connsiteY167" fmla="*/ 910365 h 1282701"/>
              <a:gd name="connsiteX168" fmla="*/ 964382 w 1131888"/>
              <a:gd name="connsiteY168" fmla="*/ 895608 h 1282701"/>
              <a:gd name="connsiteX169" fmla="*/ 965994 w 1131888"/>
              <a:gd name="connsiteY169" fmla="*/ 896144 h 1282701"/>
              <a:gd name="connsiteX170" fmla="*/ 969963 w 1131888"/>
              <a:gd name="connsiteY170" fmla="*/ 900430 h 1282701"/>
              <a:gd name="connsiteX171" fmla="*/ 962025 w 1131888"/>
              <a:gd name="connsiteY171" fmla="*/ 900430 h 1282701"/>
              <a:gd name="connsiteX172" fmla="*/ 964382 w 1131888"/>
              <a:gd name="connsiteY172" fmla="*/ 895608 h 1282701"/>
              <a:gd name="connsiteX173" fmla="*/ 556684 w 1131888"/>
              <a:gd name="connsiteY173" fmla="*/ 889000 h 1282701"/>
              <a:gd name="connsiteX174" fmla="*/ 549275 w 1131888"/>
              <a:gd name="connsiteY174" fmla="*/ 922338 h 1282701"/>
              <a:gd name="connsiteX175" fmla="*/ 556684 w 1131888"/>
              <a:gd name="connsiteY175" fmla="*/ 889000 h 1282701"/>
              <a:gd name="connsiteX176" fmla="*/ 387350 w 1131888"/>
              <a:gd name="connsiteY176" fmla="*/ 877888 h 1282701"/>
              <a:gd name="connsiteX177" fmla="*/ 360362 w 1131888"/>
              <a:gd name="connsiteY177" fmla="*/ 908051 h 1282701"/>
              <a:gd name="connsiteX178" fmla="*/ 387350 w 1131888"/>
              <a:gd name="connsiteY178" fmla="*/ 877888 h 1282701"/>
              <a:gd name="connsiteX179" fmla="*/ 155257 w 1131888"/>
              <a:gd name="connsiteY179" fmla="*/ 877888 h 1282701"/>
              <a:gd name="connsiteX180" fmla="*/ 155257 w 1131888"/>
              <a:gd name="connsiteY180" fmla="*/ 908051 h 1282701"/>
              <a:gd name="connsiteX181" fmla="*/ 155257 w 1131888"/>
              <a:gd name="connsiteY181" fmla="*/ 877888 h 1282701"/>
              <a:gd name="connsiteX182" fmla="*/ 258127 w 1131888"/>
              <a:gd name="connsiteY182" fmla="*/ 866246 h 1282701"/>
              <a:gd name="connsiteX183" fmla="*/ 261937 w 1131888"/>
              <a:gd name="connsiteY183" fmla="*/ 866246 h 1282701"/>
              <a:gd name="connsiteX184" fmla="*/ 261937 w 1131888"/>
              <a:gd name="connsiteY184" fmla="*/ 869951 h 1282701"/>
              <a:gd name="connsiteX185" fmla="*/ 216217 w 1131888"/>
              <a:gd name="connsiteY185" fmla="*/ 903288 h 1282701"/>
              <a:gd name="connsiteX186" fmla="*/ 212407 w 1131888"/>
              <a:gd name="connsiteY186" fmla="*/ 903288 h 1282701"/>
              <a:gd name="connsiteX187" fmla="*/ 212407 w 1131888"/>
              <a:gd name="connsiteY187" fmla="*/ 899584 h 1282701"/>
              <a:gd name="connsiteX188" fmla="*/ 216217 w 1131888"/>
              <a:gd name="connsiteY188" fmla="*/ 899584 h 1282701"/>
              <a:gd name="connsiteX189" fmla="*/ 215991 w 1131888"/>
              <a:gd name="connsiteY189" fmla="*/ 897648 h 1282701"/>
              <a:gd name="connsiteX190" fmla="*/ 238124 w 1131888"/>
              <a:gd name="connsiteY190" fmla="*/ 885693 h 1282701"/>
              <a:gd name="connsiteX191" fmla="*/ 258127 w 1131888"/>
              <a:gd name="connsiteY191" fmla="*/ 866246 h 1282701"/>
              <a:gd name="connsiteX192" fmla="*/ 208597 w 1131888"/>
              <a:gd name="connsiteY192" fmla="*/ 858838 h 1282701"/>
              <a:gd name="connsiteX193" fmla="*/ 213836 w 1131888"/>
              <a:gd name="connsiteY193" fmla="*/ 879211 h 1282701"/>
              <a:gd name="connsiteX194" fmla="*/ 215991 w 1131888"/>
              <a:gd name="connsiteY194" fmla="*/ 897648 h 1282701"/>
              <a:gd name="connsiteX195" fmla="*/ 212407 w 1131888"/>
              <a:gd name="connsiteY195" fmla="*/ 899584 h 1282701"/>
              <a:gd name="connsiteX196" fmla="*/ 204787 w 1131888"/>
              <a:gd name="connsiteY196" fmla="*/ 862542 h 1282701"/>
              <a:gd name="connsiteX197" fmla="*/ 1007110 w 1131888"/>
              <a:gd name="connsiteY197" fmla="*/ 842963 h 1282701"/>
              <a:gd name="connsiteX198" fmla="*/ 1060450 w 1131888"/>
              <a:gd name="connsiteY198" fmla="*/ 880486 h 1282701"/>
              <a:gd name="connsiteX199" fmla="*/ 1060450 w 1131888"/>
              <a:gd name="connsiteY199" fmla="*/ 884238 h 1282701"/>
              <a:gd name="connsiteX200" fmla="*/ 1007110 w 1131888"/>
              <a:gd name="connsiteY200" fmla="*/ 846715 h 1282701"/>
              <a:gd name="connsiteX201" fmla="*/ 1007110 w 1131888"/>
              <a:gd name="connsiteY201" fmla="*/ 842963 h 1282701"/>
              <a:gd name="connsiteX202" fmla="*/ 1117600 w 1131888"/>
              <a:gd name="connsiteY202" fmla="*/ 840106 h 1282701"/>
              <a:gd name="connsiteX203" fmla="*/ 1131888 w 1131888"/>
              <a:gd name="connsiteY203" fmla="*/ 847091 h 1282701"/>
              <a:gd name="connsiteX204" fmla="*/ 1117600 w 1131888"/>
              <a:gd name="connsiteY204" fmla="*/ 840106 h 1282701"/>
              <a:gd name="connsiteX205" fmla="*/ 353219 w 1131888"/>
              <a:gd name="connsiteY205" fmla="*/ 839788 h 1282701"/>
              <a:gd name="connsiteX206" fmla="*/ 357188 w 1131888"/>
              <a:gd name="connsiteY206" fmla="*/ 839788 h 1282701"/>
              <a:gd name="connsiteX207" fmla="*/ 353219 w 1131888"/>
              <a:gd name="connsiteY207" fmla="*/ 847726 h 1282701"/>
              <a:gd name="connsiteX208" fmla="*/ 349250 w 1131888"/>
              <a:gd name="connsiteY208" fmla="*/ 847726 h 1282701"/>
              <a:gd name="connsiteX209" fmla="*/ 353219 w 1131888"/>
              <a:gd name="connsiteY209" fmla="*/ 839788 h 1282701"/>
              <a:gd name="connsiteX210" fmla="*/ 1108968 w 1131888"/>
              <a:gd name="connsiteY210" fmla="*/ 834331 h 1282701"/>
              <a:gd name="connsiteX211" fmla="*/ 1114425 w 1131888"/>
              <a:gd name="connsiteY211" fmla="*/ 835819 h 1282701"/>
              <a:gd name="connsiteX212" fmla="*/ 1106487 w 1131888"/>
              <a:gd name="connsiteY212" fmla="*/ 835819 h 1282701"/>
              <a:gd name="connsiteX213" fmla="*/ 1108968 w 1131888"/>
              <a:gd name="connsiteY213" fmla="*/ 834331 h 1282701"/>
              <a:gd name="connsiteX214" fmla="*/ 1016000 w 1131888"/>
              <a:gd name="connsiteY214" fmla="*/ 820738 h 1282701"/>
              <a:gd name="connsiteX215" fmla="*/ 1056746 w 1131888"/>
              <a:gd name="connsiteY215" fmla="*/ 847726 h 1282701"/>
              <a:gd name="connsiteX216" fmla="*/ 1016000 w 1131888"/>
              <a:gd name="connsiteY216" fmla="*/ 820738 h 1282701"/>
              <a:gd name="connsiteX217" fmla="*/ 943610 w 1131888"/>
              <a:gd name="connsiteY217" fmla="*/ 820738 h 1282701"/>
              <a:gd name="connsiteX218" fmla="*/ 947420 w 1131888"/>
              <a:gd name="connsiteY218" fmla="*/ 820738 h 1282701"/>
              <a:gd name="connsiteX219" fmla="*/ 1012190 w 1131888"/>
              <a:gd name="connsiteY219" fmla="*/ 876768 h 1282701"/>
              <a:gd name="connsiteX220" fmla="*/ 1012190 w 1131888"/>
              <a:gd name="connsiteY220" fmla="*/ 880503 h 1282701"/>
              <a:gd name="connsiteX221" fmla="*/ 1008380 w 1131888"/>
              <a:gd name="connsiteY221" fmla="*/ 880503 h 1282701"/>
              <a:gd name="connsiteX222" fmla="*/ 943610 w 1131888"/>
              <a:gd name="connsiteY222" fmla="*/ 824473 h 1282701"/>
              <a:gd name="connsiteX223" fmla="*/ 943610 w 1131888"/>
              <a:gd name="connsiteY223" fmla="*/ 820738 h 1282701"/>
              <a:gd name="connsiteX224" fmla="*/ 431172 w 1131888"/>
              <a:gd name="connsiteY224" fmla="*/ 817441 h 1282701"/>
              <a:gd name="connsiteX225" fmla="*/ 428451 w 1131888"/>
              <a:gd name="connsiteY225" fmla="*/ 821211 h 1282701"/>
              <a:gd name="connsiteX226" fmla="*/ 432219 w 1131888"/>
              <a:gd name="connsiteY226" fmla="*/ 817441 h 1282701"/>
              <a:gd name="connsiteX227" fmla="*/ 890587 w 1131888"/>
              <a:gd name="connsiteY227" fmla="*/ 812800 h 1282701"/>
              <a:gd name="connsiteX228" fmla="*/ 904875 w 1131888"/>
              <a:gd name="connsiteY228" fmla="*/ 828675 h 1282701"/>
              <a:gd name="connsiteX229" fmla="*/ 890587 w 1131888"/>
              <a:gd name="connsiteY229" fmla="*/ 812800 h 1282701"/>
              <a:gd name="connsiteX230" fmla="*/ 882650 w 1131888"/>
              <a:gd name="connsiteY230" fmla="*/ 801688 h 1282701"/>
              <a:gd name="connsiteX231" fmla="*/ 882650 w 1131888"/>
              <a:gd name="connsiteY231" fmla="*/ 801688 h 1282701"/>
              <a:gd name="connsiteX232" fmla="*/ 291107 w 1131888"/>
              <a:gd name="connsiteY232" fmla="*/ 783705 h 1282701"/>
              <a:gd name="connsiteX233" fmla="*/ 304006 w 1131888"/>
              <a:gd name="connsiteY233" fmla="*/ 787004 h 1282701"/>
              <a:gd name="connsiteX234" fmla="*/ 300037 w 1131888"/>
              <a:gd name="connsiteY234" fmla="*/ 805856 h 1282701"/>
              <a:gd name="connsiteX235" fmla="*/ 284162 w 1131888"/>
              <a:gd name="connsiteY235" fmla="*/ 794545 h 1282701"/>
              <a:gd name="connsiteX236" fmla="*/ 291107 w 1131888"/>
              <a:gd name="connsiteY236" fmla="*/ 783705 h 1282701"/>
              <a:gd name="connsiteX237" fmla="*/ 954722 w 1131888"/>
              <a:gd name="connsiteY237" fmla="*/ 774700 h 1282701"/>
              <a:gd name="connsiteX238" fmla="*/ 966152 w 1131888"/>
              <a:gd name="connsiteY238" fmla="*/ 778669 h 1282701"/>
              <a:gd name="connsiteX239" fmla="*/ 969962 w 1131888"/>
              <a:gd name="connsiteY239" fmla="*/ 786606 h 1282701"/>
              <a:gd name="connsiteX240" fmla="*/ 954722 w 1131888"/>
              <a:gd name="connsiteY240" fmla="*/ 774700 h 1282701"/>
              <a:gd name="connsiteX241" fmla="*/ 363538 w 1131888"/>
              <a:gd name="connsiteY241" fmla="*/ 774700 h 1282701"/>
              <a:gd name="connsiteX242" fmla="*/ 363538 w 1131888"/>
              <a:gd name="connsiteY242" fmla="*/ 774700 h 1282701"/>
              <a:gd name="connsiteX243" fmla="*/ 376953 w 1131888"/>
              <a:gd name="connsiteY243" fmla="*/ 766336 h 1282701"/>
              <a:gd name="connsiteX244" fmla="*/ 371684 w 1131888"/>
              <a:gd name="connsiteY244" fmla="*/ 772014 h 1282701"/>
              <a:gd name="connsiteX245" fmla="*/ 371212 w 1131888"/>
              <a:gd name="connsiteY245" fmla="*/ 771068 h 1282701"/>
              <a:gd name="connsiteX246" fmla="*/ 378142 w 1131888"/>
              <a:gd name="connsiteY246" fmla="*/ 765357 h 1282701"/>
              <a:gd name="connsiteX247" fmla="*/ 376953 w 1131888"/>
              <a:gd name="connsiteY247" fmla="*/ 766336 h 1282701"/>
              <a:gd name="connsiteX248" fmla="*/ 377832 w 1131888"/>
              <a:gd name="connsiteY248" fmla="*/ 765389 h 1282701"/>
              <a:gd name="connsiteX249" fmla="*/ 973137 w 1131888"/>
              <a:gd name="connsiteY249" fmla="*/ 738188 h 1282701"/>
              <a:gd name="connsiteX250" fmla="*/ 1000125 w 1131888"/>
              <a:gd name="connsiteY250" fmla="*/ 749301 h 1282701"/>
              <a:gd name="connsiteX251" fmla="*/ 973137 w 1131888"/>
              <a:gd name="connsiteY251" fmla="*/ 738188 h 1282701"/>
              <a:gd name="connsiteX252" fmla="*/ 118427 w 1131888"/>
              <a:gd name="connsiteY252" fmla="*/ 673100 h 1282701"/>
              <a:gd name="connsiteX253" fmla="*/ 122237 w 1131888"/>
              <a:gd name="connsiteY253" fmla="*/ 673100 h 1282701"/>
              <a:gd name="connsiteX254" fmla="*/ 118427 w 1131888"/>
              <a:gd name="connsiteY254" fmla="*/ 676804 h 1282701"/>
              <a:gd name="connsiteX255" fmla="*/ 84137 w 1131888"/>
              <a:gd name="connsiteY255" fmla="*/ 684213 h 1282701"/>
              <a:gd name="connsiteX256" fmla="*/ 84137 w 1131888"/>
              <a:gd name="connsiteY256" fmla="*/ 680509 h 1282701"/>
              <a:gd name="connsiteX257" fmla="*/ 118427 w 1131888"/>
              <a:gd name="connsiteY257" fmla="*/ 673100 h 1282701"/>
              <a:gd name="connsiteX258" fmla="*/ 250825 w 1131888"/>
              <a:gd name="connsiteY258" fmla="*/ 654579 h 1282701"/>
              <a:gd name="connsiteX259" fmla="*/ 234950 w 1131888"/>
              <a:gd name="connsiteY259" fmla="*/ 658284 h 1282701"/>
              <a:gd name="connsiteX260" fmla="*/ 250825 w 1131888"/>
              <a:gd name="connsiteY260" fmla="*/ 654579 h 1282701"/>
              <a:gd name="connsiteX261" fmla="*/ 275379 w 1131888"/>
              <a:gd name="connsiteY261" fmla="*/ 649010 h 1282701"/>
              <a:gd name="connsiteX262" fmla="*/ 288925 w 1131888"/>
              <a:gd name="connsiteY262" fmla="*/ 650558 h 1282701"/>
              <a:gd name="connsiteX263" fmla="*/ 273782 w 1131888"/>
              <a:gd name="connsiteY263" fmla="*/ 654368 h 1282701"/>
              <a:gd name="connsiteX264" fmla="*/ 275379 w 1131888"/>
              <a:gd name="connsiteY264" fmla="*/ 649010 h 1282701"/>
              <a:gd name="connsiteX265" fmla="*/ 976237 w 1131888"/>
              <a:gd name="connsiteY265" fmla="*/ 615768 h 1282701"/>
              <a:gd name="connsiteX266" fmla="*/ 988920 w 1131888"/>
              <a:gd name="connsiteY266" fmla="*/ 616347 h 1282701"/>
              <a:gd name="connsiteX267" fmla="*/ 1008063 w 1131888"/>
              <a:gd name="connsiteY267" fmla="*/ 619919 h 1282701"/>
              <a:gd name="connsiteX268" fmla="*/ 976237 w 1131888"/>
              <a:gd name="connsiteY268" fmla="*/ 615768 h 1282701"/>
              <a:gd name="connsiteX269" fmla="*/ 1030684 w 1131888"/>
              <a:gd name="connsiteY269" fmla="*/ 590550 h 1282701"/>
              <a:gd name="connsiteX270" fmla="*/ 1041400 w 1131888"/>
              <a:gd name="connsiteY270" fmla="*/ 593725 h 1282701"/>
              <a:gd name="connsiteX271" fmla="*/ 1030684 w 1131888"/>
              <a:gd name="connsiteY271" fmla="*/ 590550 h 1282701"/>
              <a:gd name="connsiteX272" fmla="*/ 295275 w 1131888"/>
              <a:gd name="connsiteY272" fmla="*/ 575204 h 1282701"/>
              <a:gd name="connsiteX273" fmla="*/ 311150 w 1131888"/>
              <a:gd name="connsiteY273" fmla="*/ 575204 h 1282701"/>
              <a:gd name="connsiteX274" fmla="*/ 295275 w 1131888"/>
              <a:gd name="connsiteY274" fmla="*/ 575204 h 1282701"/>
              <a:gd name="connsiteX275" fmla="*/ 1076325 w 1131888"/>
              <a:gd name="connsiteY275" fmla="*/ 566738 h 1282701"/>
              <a:gd name="connsiteX276" fmla="*/ 1079500 w 1131888"/>
              <a:gd name="connsiteY276" fmla="*/ 566738 h 1282701"/>
              <a:gd name="connsiteX277" fmla="*/ 1079500 w 1131888"/>
              <a:gd name="connsiteY277" fmla="*/ 574676 h 1282701"/>
              <a:gd name="connsiteX278" fmla="*/ 1076325 w 1131888"/>
              <a:gd name="connsiteY278" fmla="*/ 574676 h 1282701"/>
              <a:gd name="connsiteX279" fmla="*/ 1076325 w 1131888"/>
              <a:gd name="connsiteY279" fmla="*/ 566738 h 1282701"/>
              <a:gd name="connsiteX280" fmla="*/ 997131 w 1131888"/>
              <a:gd name="connsiteY280" fmla="*/ 554038 h 1282701"/>
              <a:gd name="connsiteX281" fmla="*/ 1019175 w 1131888"/>
              <a:gd name="connsiteY281" fmla="*/ 558800 h 1282701"/>
              <a:gd name="connsiteX282" fmla="*/ 977900 w 1131888"/>
              <a:gd name="connsiteY282" fmla="*/ 558800 h 1282701"/>
              <a:gd name="connsiteX283" fmla="*/ 997131 w 1131888"/>
              <a:gd name="connsiteY283" fmla="*/ 554038 h 1282701"/>
              <a:gd name="connsiteX284" fmla="*/ 1061085 w 1131888"/>
              <a:gd name="connsiteY284" fmla="*/ 552450 h 1282701"/>
              <a:gd name="connsiteX285" fmla="*/ 1080135 w 1131888"/>
              <a:gd name="connsiteY285" fmla="*/ 552450 h 1282701"/>
              <a:gd name="connsiteX286" fmla="*/ 1091565 w 1131888"/>
              <a:gd name="connsiteY286" fmla="*/ 552450 h 1282701"/>
              <a:gd name="connsiteX287" fmla="*/ 1095375 w 1131888"/>
              <a:gd name="connsiteY287" fmla="*/ 555625 h 1282701"/>
              <a:gd name="connsiteX288" fmla="*/ 1091565 w 1131888"/>
              <a:gd name="connsiteY288" fmla="*/ 558800 h 1282701"/>
              <a:gd name="connsiteX289" fmla="*/ 1080135 w 1131888"/>
              <a:gd name="connsiteY289" fmla="*/ 558800 h 1282701"/>
              <a:gd name="connsiteX290" fmla="*/ 1061085 w 1131888"/>
              <a:gd name="connsiteY290" fmla="*/ 558800 h 1282701"/>
              <a:gd name="connsiteX291" fmla="*/ 1057275 w 1131888"/>
              <a:gd name="connsiteY291" fmla="*/ 555625 h 1282701"/>
              <a:gd name="connsiteX292" fmla="*/ 1061085 w 1131888"/>
              <a:gd name="connsiteY292" fmla="*/ 552450 h 1282701"/>
              <a:gd name="connsiteX293" fmla="*/ 246063 w 1131888"/>
              <a:gd name="connsiteY293" fmla="*/ 552450 h 1282701"/>
              <a:gd name="connsiteX294" fmla="*/ 235347 w 1131888"/>
              <a:gd name="connsiteY294" fmla="*/ 558800 h 1282701"/>
              <a:gd name="connsiteX295" fmla="*/ 246063 w 1131888"/>
              <a:gd name="connsiteY295" fmla="*/ 552450 h 1282701"/>
              <a:gd name="connsiteX296" fmla="*/ 985185 w 1131888"/>
              <a:gd name="connsiteY296" fmla="*/ 543024 h 1282701"/>
              <a:gd name="connsiteX297" fmla="*/ 1000125 w 1131888"/>
              <a:gd name="connsiteY297" fmla="*/ 548481 h 1282701"/>
              <a:gd name="connsiteX298" fmla="*/ 973137 w 1131888"/>
              <a:gd name="connsiteY298" fmla="*/ 552450 h 1282701"/>
              <a:gd name="connsiteX299" fmla="*/ 985185 w 1131888"/>
              <a:gd name="connsiteY299" fmla="*/ 543024 h 1282701"/>
              <a:gd name="connsiteX300" fmla="*/ 1057275 w 1131888"/>
              <a:gd name="connsiteY300" fmla="*/ 537104 h 1282701"/>
              <a:gd name="connsiteX301" fmla="*/ 1030287 w 1131888"/>
              <a:gd name="connsiteY301" fmla="*/ 540809 h 1282701"/>
              <a:gd name="connsiteX302" fmla="*/ 1057275 w 1131888"/>
              <a:gd name="connsiteY302" fmla="*/ 537104 h 1282701"/>
              <a:gd name="connsiteX303" fmla="*/ 321526 w 1131888"/>
              <a:gd name="connsiteY303" fmla="*/ 536333 h 1282701"/>
              <a:gd name="connsiteX304" fmla="*/ 322500 w 1131888"/>
              <a:gd name="connsiteY304" fmla="*/ 537308 h 1282701"/>
              <a:gd name="connsiteX305" fmla="*/ 322500 w 1131888"/>
              <a:gd name="connsiteY305" fmla="*/ 536473 h 1282701"/>
              <a:gd name="connsiteX306" fmla="*/ 977900 w 1131888"/>
              <a:gd name="connsiteY306" fmla="*/ 525463 h 1282701"/>
              <a:gd name="connsiteX307" fmla="*/ 942975 w 1131888"/>
              <a:gd name="connsiteY307" fmla="*/ 533401 h 1282701"/>
              <a:gd name="connsiteX308" fmla="*/ 977900 w 1131888"/>
              <a:gd name="connsiteY308" fmla="*/ 525463 h 1282701"/>
              <a:gd name="connsiteX309" fmla="*/ 1109663 w 1131888"/>
              <a:gd name="connsiteY309" fmla="*/ 492125 h 1282701"/>
              <a:gd name="connsiteX310" fmla="*/ 1109663 w 1131888"/>
              <a:gd name="connsiteY310" fmla="*/ 495697 h 1282701"/>
              <a:gd name="connsiteX311" fmla="*/ 1026146 w 1131888"/>
              <a:gd name="connsiteY311" fmla="*/ 506413 h 1282701"/>
              <a:gd name="connsiteX312" fmla="*/ 1022350 w 1131888"/>
              <a:gd name="connsiteY312" fmla="*/ 502841 h 1282701"/>
              <a:gd name="connsiteX313" fmla="*/ 1026146 w 1131888"/>
              <a:gd name="connsiteY313" fmla="*/ 499269 h 1282701"/>
              <a:gd name="connsiteX314" fmla="*/ 1109663 w 1131888"/>
              <a:gd name="connsiteY314" fmla="*/ 492125 h 1282701"/>
              <a:gd name="connsiteX315" fmla="*/ 311785 w 1131888"/>
              <a:gd name="connsiteY315" fmla="*/ 465138 h 1282701"/>
              <a:gd name="connsiteX316" fmla="*/ 319405 w 1131888"/>
              <a:gd name="connsiteY316" fmla="*/ 484188 h 1282701"/>
              <a:gd name="connsiteX317" fmla="*/ 311785 w 1131888"/>
              <a:gd name="connsiteY317" fmla="*/ 465138 h 1282701"/>
              <a:gd name="connsiteX318" fmla="*/ 1128127 w 1131888"/>
              <a:gd name="connsiteY318" fmla="*/ 454025 h 1282701"/>
              <a:gd name="connsiteX319" fmla="*/ 1131888 w 1131888"/>
              <a:gd name="connsiteY319" fmla="*/ 454025 h 1282701"/>
              <a:gd name="connsiteX320" fmla="*/ 1128127 w 1131888"/>
              <a:gd name="connsiteY320" fmla="*/ 461509 h 1282701"/>
              <a:gd name="connsiteX321" fmla="*/ 962612 w 1131888"/>
              <a:gd name="connsiteY321" fmla="*/ 506413 h 1282701"/>
              <a:gd name="connsiteX322" fmla="*/ 958850 w 1131888"/>
              <a:gd name="connsiteY322" fmla="*/ 502671 h 1282701"/>
              <a:gd name="connsiteX323" fmla="*/ 962612 w 1131888"/>
              <a:gd name="connsiteY323" fmla="*/ 498929 h 1282701"/>
              <a:gd name="connsiteX324" fmla="*/ 1128127 w 1131888"/>
              <a:gd name="connsiteY324" fmla="*/ 454025 h 1282701"/>
              <a:gd name="connsiteX325" fmla="*/ 1041893 w 1131888"/>
              <a:gd name="connsiteY325" fmla="*/ 369082 h 1282701"/>
              <a:gd name="connsiteX326" fmla="*/ 1042367 w 1131888"/>
              <a:gd name="connsiteY326" fmla="*/ 370503 h 1282701"/>
              <a:gd name="connsiteX327" fmla="*/ 1046163 w 1131888"/>
              <a:gd name="connsiteY327" fmla="*/ 374292 h 1282701"/>
              <a:gd name="connsiteX328" fmla="*/ 966443 w 1131888"/>
              <a:gd name="connsiteY328" fmla="*/ 484188 h 1282701"/>
              <a:gd name="connsiteX329" fmla="*/ 962646 w 1131888"/>
              <a:gd name="connsiteY329" fmla="*/ 484188 h 1282701"/>
              <a:gd name="connsiteX330" fmla="*/ 962646 w 1131888"/>
              <a:gd name="connsiteY330" fmla="*/ 480399 h 1282701"/>
              <a:gd name="connsiteX331" fmla="*/ 1038571 w 1131888"/>
              <a:gd name="connsiteY331" fmla="*/ 370503 h 1282701"/>
              <a:gd name="connsiteX332" fmla="*/ 1041893 w 1131888"/>
              <a:gd name="connsiteY332" fmla="*/ 369082 h 1282701"/>
              <a:gd name="connsiteX333" fmla="*/ 106986 w 1131888"/>
              <a:gd name="connsiteY333" fmla="*/ 358775 h 1282701"/>
              <a:gd name="connsiteX334" fmla="*/ 205751 w 1131888"/>
              <a:gd name="connsiteY334" fmla="*/ 400977 h 1282701"/>
              <a:gd name="connsiteX335" fmla="*/ 209550 w 1131888"/>
              <a:gd name="connsiteY335" fmla="*/ 404813 h 1282701"/>
              <a:gd name="connsiteX336" fmla="*/ 205751 w 1131888"/>
              <a:gd name="connsiteY336" fmla="*/ 404813 h 1282701"/>
              <a:gd name="connsiteX337" fmla="*/ 106986 w 1131888"/>
              <a:gd name="connsiteY337" fmla="*/ 366448 h 1282701"/>
              <a:gd name="connsiteX338" fmla="*/ 103187 w 1131888"/>
              <a:gd name="connsiteY338" fmla="*/ 362612 h 1282701"/>
              <a:gd name="connsiteX339" fmla="*/ 106986 w 1131888"/>
              <a:gd name="connsiteY339" fmla="*/ 358775 h 1282701"/>
              <a:gd name="connsiteX340" fmla="*/ 327025 w 1131888"/>
              <a:gd name="connsiteY340" fmla="*/ 339725 h 1282701"/>
              <a:gd name="connsiteX341" fmla="*/ 344488 w 1131888"/>
              <a:gd name="connsiteY341" fmla="*/ 355600 h 1282701"/>
              <a:gd name="connsiteX342" fmla="*/ 327025 w 1131888"/>
              <a:gd name="connsiteY342" fmla="*/ 339725 h 1282701"/>
              <a:gd name="connsiteX343" fmla="*/ 46037 w 1131888"/>
              <a:gd name="connsiteY343" fmla="*/ 339725 h 1282701"/>
              <a:gd name="connsiteX344" fmla="*/ 53710 w 1131888"/>
              <a:gd name="connsiteY344" fmla="*/ 339725 h 1282701"/>
              <a:gd name="connsiteX345" fmla="*/ 57546 w 1131888"/>
              <a:gd name="connsiteY345" fmla="*/ 339725 h 1282701"/>
              <a:gd name="connsiteX346" fmla="*/ 65219 w 1131888"/>
              <a:gd name="connsiteY346" fmla="*/ 339725 h 1282701"/>
              <a:gd name="connsiteX347" fmla="*/ 69056 w 1131888"/>
              <a:gd name="connsiteY347" fmla="*/ 339725 h 1282701"/>
              <a:gd name="connsiteX348" fmla="*/ 72892 w 1131888"/>
              <a:gd name="connsiteY348" fmla="*/ 343581 h 1282701"/>
              <a:gd name="connsiteX349" fmla="*/ 76729 w 1131888"/>
              <a:gd name="connsiteY349" fmla="*/ 351291 h 1282701"/>
              <a:gd name="connsiteX350" fmla="*/ 92075 w 1131888"/>
              <a:gd name="connsiteY350" fmla="*/ 359002 h 1282701"/>
              <a:gd name="connsiteX351" fmla="*/ 92075 w 1131888"/>
              <a:gd name="connsiteY351" fmla="*/ 366713 h 1282701"/>
              <a:gd name="connsiteX352" fmla="*/ 88238 w 1131888"/>
              <a:gd name="connsiteY352" fmla="*/ 366713 h 1282701"/>
              <a:gd name="connsiteX353" fmla="*/ 72892 w 1131888"/>
              <a:gd name="connsiteY353" fmla="*/ 359002 h 1282701"/>
              <a:gd name="connsiteX354" fmla="*/ 64522 w 1131888"/>
              <a:gd name="connsiteY354" fmla="*/ 347786 h 1282701"/>
              <a:gd name="connsiteX355" fmla="*/ 65219 w 1131888"/>
              <a:gd name="connsiteY355" fmla="*/ 347436 h 1282701"/>
              <a:gd name="connsiteX356" fmla="*/ 65219 w 1131888"/>
              <a:gd name="connsiteY356" fmla="*/ 343581 h 1282701"/>
              <a:gd name="connsiteX357" fmla="*/ 61383 w 1131888"/>
              <a:gd name="connsiteY357" fmla="*/ 343581 h 1282701"/>
              <a:gd name="connsiteX358" fmla="*/ 64522 w 1131888"/>
              <a:gd name="connsiteY358" fmla="*/ 347786 h 1282701"/>
              <a:gd name="connsiteX359" fmla="*/ 57546 w 1131888"/>
              <a:gd name="connsiteY359" fmla="*/ 351291 h 1282701"/>
              <a:gd name="connsiteX360" fmla="*/ 46037 w 1131888"/>
              <a:gd name="connsiteY360" fmla="*/ 347436 h 1282701"/>
              <a:gd name="connsiteX361" fmla="*/ 46037 w 1131888"/>
              <a:gd name="connsiteY361" fmla="*/ 339725 h 1282701"/>
              <a:gd name="connsiteX362" fmla="*/ 387350 w 1131888"/>
              <a:gd name="connsiteY362" fmla="*/ 317500 h 1282701"/>
              <a:gd name="connsiteX363" fmla="*/ 391121 w 1131888"/>
              <a:gd name="connsiteY363" fmla="*/ 317500 h 1282701"/>
              <a:gd name="connsiteX364" fmla="*/ 417513 w 1131888"/>
              <a:gd name="connsiteY364" fmla="*/ 347663 h 1282701"/>
              <a:gd name="connsiteX365" fmla="*/ 413743 w 1131888"/>
              <a:gd name="connsiteY365" fmla="*/ 347663 h 1282701"/>
              <a:gd name="connsiteX366" fmla="*/ 387350 w 1131888"/>
              <a:gd name="connsiteY366" fmla="*/ 321271 h 1282701"/>
              <a:gd name="connsiteX367" fmla="*/ 387350 w 1131888"/>
              <a:gd name="connsiteY367" fmla="*/ 317500 h 1282701"/>
              <a:gd name="connsiteX368" fmla="*/ 924877 w 1131888"/>
              <a:gd name="connsiteY368" fmla="*/ 287338 h 1282701"/>
              <a:gd name="connsiteX369" fmla="*/ 928687 w 1131888"/>
              <a:gd name="connsiteY369" fmla="*/ 287338 h 1282701"/>
              <a:gd name="connsiteX370" fmla="*/ 928687 w 1131888"/>
              <a:gd name="connsiteY370" fmla="*/ 291042 h 1282701"/>
              <a:gd name="connsiteX371" fmla="*/ 894397 w 1131888"/>
              <a:gd name="connsiteY371" fmla="*/ 320676 h 1282701"/>
              <a:gd name="connsiteX372" fmla="*/ 890587 w 1131888"/>
              <a:gd name="connsiteY372" fmla="*/ 320676 h 1282701"/>
              <a:gd name="connsiteX373" fmla="*/ 890587 w 1131888"/>
              <a:gd name="connsiteY373" fmla="*/ 316972 h 1282701"/>
              <a:gd name="connsiteX374" fmla="*/ 924877 w 1131888"/>
              <a:gd name="connsiteY374" fmla="*/ 287338 h 1282701"/>
              <a:gd name="connsiteX375" fmla="*/ 390525 w 1131888"/>
              <a:gd name="connsiteY375" fmla="*/ 271992 h 1282701"/>
              <a:gd name="connsiteX376" fmla="*/ 412750 w 1131888"/>
              <a:gd name="connsiteY376" fmla="*/ 301626 h 1282701"/>
              <a:gd name="connsiteX377" fmla="*/ 390525 w 1131888"/>
              <a:gd name="connsiteY377" fmla="*/ 271992 h 1282701"/>
              <a:gd name="connsiteX378" fmla="*/ 311149 w 1131888"/>
              <a:gd name="connsiteY378" fmla="*/ 260350 h 1282701"/>
              <a:gd name="connsiteX379" fmla="*/ 327025 w 1131888"/>
              <a:gd name="connsiteY379" fmla="*/ 279400 h 1282701"/>
              <a:gd name="connsiteX380" fmla="*/ 311149 w 1131888"/>
              <a:gd name="connsiteY380" fmla="*/ 260350 h 1282701"/>
              <a:gd name="connsiteX381" fmla="*/ 731044 w 1131888"/>
              <a:gd name="connsiteY381" fmla="*/ 226021 h 1282701"/>
              <a:gd name="connsiteX382" fmla="*/ 727472 w 1131888"/>
              <a:gd name="connsiteY382" fmla="*/ 241102 h 1282701"/>
              <a:gd name="connsiteX383" fmla="*/ 727472 w 1131888"/>
              <a:gd name="connsiteY383" fmla="*/ 244872 h 1282701"/>
              <a:gd name="connsiteX384" fmla="*/ 728673 w 1131888"/>
              <a:gd name="connsiteY384" fmla="*/ 244872 h 1282701"/>
              <a:gd name="connsiteX385" fmla="*/ 734484 w 1131888"/>
              <a:gd name="connsiteY385" fmla="*/ 230642 h 1282701"/>
              <a:gd name="connsiteX386" fmla="*/ 734484 w 1131888"/>
              <a:gd name="connsiteY386" fmla="*/ 229791 h 1282701"/>
              <a:gd name="connsiteX387" fmla="*/ 731044 w 1131888"/>
              <a:gd name="connsiteY387" fmla="*/ 229791 h 1282701"/>
              <a:gd name="connsiteX388" fmla="*/ 731044 w 1131888"/>
              <a:gd name="connsiteY388" fmla="*/ 226021 h 1282701"/>
              <a:gd name="connsiteX389" fmla="*/ 508635 w 1131888"/>
              <a:gd name="connsiteY389" fmla="*/ 223441 h 1282701"/>
              <a:gd name="connsiteX390" fmla="*/ 516255 w 1131888"/>
              <a:gd name="connsiteY390" fmla="*/ 242293 h 1282701"/>
              <a:gd name="connsiteX391" fmla="*/ 508635 w 1131888"/>
              <a:gd name="connsiteY391" fmla="*/ 223441 h 1282701"/>
              <a:gd name="connsiteX392" fmla="*/ 276860 w 1131888"/>
              <a:gd name="connsiteY392" fmla="*/ 219075 h 1282701"/>
              <a:gd name="connsiteX393" fmla="*/ 280670 w 1131888"/>
              <a:gd name="connsiteY393" fmla="*/ 219075 h 1282701"/>
              <a:gd name="connsiteX394" fmla="*/ 303530 w 1131888"/>
              <a:gd name="connsiteY394" fmla="*/ 238258 h 1282701"/>
              <a:gd name="connsiteX395" fmla="*/ 326390 w 1131888"/>
              <a:gd name="connsiteY395" fmla="*/ 257440 h 1282701"/>
              <a:gd name="connsiteX396" fmla="*/ 326390 w 1131888"/>
              <a:gd name="connsiteY396" fmla="*/ 261277 h 1282701"/>
              <a:gd name="connsiteX397" fmla="*/ 322580 w 1131888"/>
              <a:gd name="connsiteY397" fmla="*/ 261277 h 1282701"/>
              <a:gd name="connsiteX398" fmla="*/ 299720 w 1131888"/>
              <a:gd name="connsiteY398" fmla="*/ 242094 h 1282701"/>
              <a:gd name="connsiteX399" fmla="*/ 276860 w 1131888"/>
              <a:gd name="connsiteY399" fmla="*/ 222912 h 1282701"/>
              <a:gd name="connsiteX400" fmla="*/ 276860 w 1131888"/>
              <a:gd name="connsiteY400" fmla="*/ 219075 h 1282701"/>
              <a:gd name="connsiteX401" fmla="*/ 693102 w 1131888"/>
              <a:gd name="connsiteY401" fmla="*/ 203200 h 1282701"/>
              <a:gd name="connsiteX402" fmla="*/ 696912 w 1131888"/>
              <a:gd name="connsiteY402" fmla="*/ 210873 h 1282701"/>
              <a:gd name="connsiteX403" fmla="*/ 685482 w 1131888"/>
              <a:gd name="connsiteY403" fmla="*/ 245402 h 1282701"/>
              <a:gd name="connsiteX404" fmla="*/ 681672 w 1131888"/>
              <a:gd name="connsiteY404" fmla="*/ 249238 h 1282701"/>
              <a:gd name="connsiteX405" fmla="*/ 677862 w 1131888"/>
              <a:gd name="connsiteY405" fmla="*/ 245402 h 1282701"/>
              <a:gd name="connsiteX406" fmla="*/ 689292 w 1131888"/>
              <a:gd name="connsiteY406" fmla="*/ 207037 h 1282701"/>
              <a:gd name="connsiteX407" fmla="*/ 693102 w 1131888"/>
              <a:gd name="connsiteY407" fmla="*/ 203200 h 1282701"/>
              <a:gd name="connsiteX408" fmla="*/ 193675 w 1131888"/>
              <a:gd name="connsiteY408" fmla="*/ 192088 h 1282701"/>
              <a:gd name="connsiteX409" fmla="*/ 197427 w 1131888"/>
              <a:gd name="connsiteY409" fmla="*/ 192088 h 1282701"/>
              <a:gd name="connsiteX410" fmla="*/ 234950 w 1131888"/>
              <a:gd name="connsiteY410" fmla="*/ 223133 h 1282701"/>
              <a:gd name="connsiteX411" fmla="*/ 234950 w 1131888"/>
              <a:gd name="connsiteY411" fmla="*/ 227013 h 1282701"/>
              <a:gd name="connsiteX412" fmla="*/ 193675 w 1131888"/>
              <a:gd name="connsiteY412" fmla="*/ 192088 h 1282701"/>
              <a:gd name="connsiteX413" fmla="*/ 508943 w 1131888"/>
              <a:gd name="connsiteY413" fmla="*/ 190649 h 1282701"/>
              <a:gd name="connsiteX414" fmla="*/ 511175 w 1131888"/>
              <a:gd name="connsiteY414" fmla="*/ 200025 h 1282701"/>
              <a:gd name="connsiteX415" fmla="*/ 508943 w 1131888"/>
              <a:gd name="connsiteY415" fmla="*/ 190649 h 1282701"/>
              <a:gd name="connsiteX416" fmla="*/ 401637 w 1131888"/>
              <a:gd name="connsiteY416" fmla="*/ 185738 h 1282701"/>
              <a:gd name="connsiteX417" fmla="*/ 420687 w 1131888"/>
              <a:gd name="connsiteY417" fmla="*/ 211138 h 1282701"/>
              <a:gd name="connsiteX418" fmla="*/ 401637 w 1131888"/>
              <a:gd name="connsiteY418" fmla="*/ 185738 h 1282701"/>
              <a:gd name="connsiteX419" fmla="*/ 753533 w 1131888"/>
              <a:gd name="connsiteY419" fmla="*/ 177800 h 1282701"/>
              <a:gd name="connsiteX420" fmla="*/ 757237 w 1131888"/>
              <a:gd name="connsiteY420" fmla="*/ 181542 h 1282701"/>
              <a:gd name="connsiteX421" fmla="*/ 738716 w 1131888"/>
              <a:gd name="connsiteY421" fmla="*/ 230188 h 1282701"/>
              <a:gd name="connsiteX422" fmla="*/ 737725 w 1131888"/>
              <a:gd name="connsiteY422" fmla="*/ 230188 h 1282701"/>
              <a:gd name="connsiteX423" fmla="*/ 738188 w 1131888"/>
              <a:gd name="connsiteY423" fmla="*/ 230642 h 1282701"/>
              <a:gd name="connsiteX424" fmla="*/ 734531 w 1131888"/>
              <a:gd name="connsiteY424" fmla="*/ 248553 h 1282701"/>
              <a:gd name="connsiteX425" fmla="*/ 734616 w 1131888"/>
              <a:gd name="connsiteY425" fmla="*/ 248643 h 1282701"/>
              <a:gd name="connsiteX426" fmla="*/ 734484 w 1131888"/>
              <a:gd name="connsiteY426" fmla="*/ 248782 h 1282701"/>
              <a:gd name="connsiteX427" fmla="*/ 734484 w 1131888"/>
              <a:gd name="connsiteY427" fmla="*/ 248785 h 1282701"/>
              <a:gd name="connsiteX428" fmla="*/ 734454 w 1131888"/>
              <a:gd name="connsiteY428" fmla="*/ 248813 h 1282701"/>
              <a:gd name="connsiteX429" fmla="*/ 734257 w 1131888"/>
              <a:gd name="connsiteY429" fmla="*/ 249021 h 1282701"/>
              <a:gd name="connsiteX430" fmla="*/ 735013 w 1131888"/>
              <a:gd name="connsiteY430" fmla="*/ 249815 h 1282701"/>
              <a:gd name="connsiteX431" fmla="*/ 724297 w 1131888"/>
              <a:gd name="connsiteY431" fmla="*/ 283586 h 1282701"/>
              <a:gd name="connsiteX432" fmla="*/ 724213 w 1131888"/>
              <a:gd name="connsiteY432" fmla="*/ 283674 h 1282701"/>
              <a:gd name="connsiteX433" fmla="*/ 727322 w 1131888"/>
              <a:gd name="connsiteY433" fmla="*/ 283674 h 1282701"/>
              <a:gd name="connsiteX434" fmla="*/ 734889 w 1131888"/>
              <a:gd name="connsiteY434" fmla="*/ 298817 h 1282701"/>
              <a:gd name="connsiteX435" fmla="*/ 852174 w 1131888"/>
              <a:gd name="connsiteY435" fmla="*/ 374528 h 1282701"/>
              <a:gd name="connsiteX436" fmla="*/ 852487 w 1131888"/>
              <a:gd name="connsiteY436" fmla="*/ 374528 h 1282701"/>
              <a:gd name="connsiteX437" fmla="*/ 852487 w 1131888"/>
              <a:gd name="connsiteY437" fmla="*/ 374197 h 1282701"/>
              <a:gd name="connsiteX438" fmla="*/ 863917 w 1131888"/>
              <a:gd name="connsiteY438" fmla="*/ 366486 h 1282701"/>
              <a:gd name="connsiteX439" fmla="*/ 882967 w 1131888"/>
              <a:gd name="connsiteY439" fmla="*/ 358776 h 1282701"/>
              <a:gd name="connsiteX440" fmla="*/ 886777 w 1131888"/>
              <a:gd name="connsiteY440" fmla="*/ 358776 h 1282701"/>
              <a:gd name="connsiteX441" fmla="*/ 886777 w 1131888"/>
              <a:gd name="connsiteY441" fmla="*/ 362631 h 1282701"/>
              <a:gd name="connsiteX442" fmla="*/ 890587 w 1131888"/>
              <a:gd name="connsiteY442" fmla="*/ 358776 h 1282701"/>
              <a:gd name="connsiteX443" fmla="*/ 886777 w 1131888"/>
              <a:gd name="connsiteY443" fmla="*/ 358776 h 1282701"/>
              <a:gd name="connsiteX444" fmla="*/ 902017 w 1131888"/>
              <a:gd name="connsiteY444" fmla="*/ 331788 h 1282701"/>
              <a:gd name="connsiteX445" fmla="*/ 909637 w 1131888"/>
              <a:gd name="connsiteY445" fmla="*/ 335643 h 1282701"/>
              <a:gd name="connsiteX446" fmla="*/ 905827 w 1131888"/>
              <a:gd name="connsiteY446" fmla="*/ 339499 h 1282701"/>
              <a:gd name="connsiteX447" fmla="*/ 894397 w 1131888"/>
              <a:gd name="connsiteY447" fmla="*/ 358776 h 1282701"/>
              <a:gd name="connsiteX448" fmla="*/ 894397 w 1131888"/>
              <a:gd name="connsiteY448" fmla="*/ 362631 h 1282701"/>
              <a:gd name="connsiteX449" fmla="*/ 890587 w 1131888"/>
              <a:gd name="connsiteY449" fmla="*/ 366486 h 1282701"/>
              <a:gd name="connsiteX450" fmla="*/ 886777 w 1131888"/>
              <a:gd name="connsiteY450" fmla="*/ 366486 h 1282701"/>
              <a:gd name="connsiteX451" fmla="*/ 882967 w 1131888"/>
              <a:gd name="connsiteY451" fmla="*/ 366486 h 1282701"/>
              <a:gd name="connsiteX452" fmla="*/ 871537 w 1131888"/>
              <a:gd name="connsiteY452" fmla="*/ 370342 h 1282701"/>
              <a:gd name="connsiteX453" fmla="*/ 861111 w 1131888"/>
              <a:gd name="connsiteY453" fmla="*/ 380892 h 1282701"/>
              <a:gd name="connsiteX454" fmla="*/ 863524 w 1131888"/>
              <a:gd name="connsiteY454" fmla="*/ 382099 h 1282701"/>
              <a:gd name="connsiteX455" fmla="*/ 863524 w 1131888"/>
              <a:gd name="connsiteY455" fmla="*/ 385885 h 1282701"/>
              <a:gd name="connsiteX456" fmla="*/ 871091 w 1131888"/>
              <a:gd name="connsiteY456" fmla="*/ 382099 h 1282701"/>
              <a:gd name="connsiteX457" fmla="*/ 875820 w 1131888"/>
              <a:gd name="connsiteY457" fmla="*/ 391090 h 1282701"/>
              <a:gd name="connsiteX458" fmla="*/ 885846 w 1131888"/>
              <a:gd name="connsiteY458" fmla="*/ 397018 h 1282701"/>
              <a:gd name="connsiteX459" fmla="*/ 909358 w 1131888"/>
              <a:gd name="connsiteY459" fmla="*/ 381795 h 1282701"/>
              <a:gd name="connsiteX460" fmla="*/ 931769 w 1131888"/>
              <a:gd name="connsiteY460" fmla="*/ 362447 h 1282701"/>
              <a:gd name="connsiteX461" fmla="*/ 931769 w 1131888"/>
              <a:gd name="connsiteY461" fmla="*/ 366316 h 1282701"/>
              <a:gd name="connsiteX462" fmla="*/ 935505 w 1131888"/>
              <a:gd name="connsiteY462" fmla="*/ 366316 h 1282701"/>
              <a:gd name="connsiteX463" fmla="*/ 931769 w 1131888"/>
              <a:gd name="connsiteY463" fmla="*/ 362447 h 1282701"/>
              <a:gd name="connsiteX464" fmla="*/ 929744 w 1131888"/>
              <a:gd name="connsiteY464" fmla="*/ 360349 h 1282701"/>
              <a:gd name="connsiteX465" fmla="*/ 920397 w 1131888"/>
              <a:gd name="connsiteY465" fmla="*/ 364173 h 1282701"/>
              <a:gd name="connsiteX466" fmla="*/ 908756 w 1131888"/>
              <a:gd name="connsiteY466" fmla="*/ 374650 h 1282701"/>
              <a:gd name="connsiteX467" fmla="*/ 904875 w 1131888"/>
              <a:gd name="connsiteY467" fmla="*/ 374650 h 1282701"/>
              <a:gd name="connsiteX468" fmla="*/ 904875 w 1131888"/>
              <a:gd name="connsiteY468" fmla="*/ 370840 h 1282701"/>
              <a:gd name="connsiteX469" fmla="*/ 917002 w 1131888"/>
              <a:gd name="connsiteY469" fmla="*/ 360363 h 1282701"/>
              <a:gd name="connsiteX470" fmla="*/ 930410 w 1131888"/>
              <a:gd name="connsiteY470" fmla="*/ 356116 h 1282701"/>
              <a:gd name="connsiteX471" fmla="*/ 935505 w 1131888"/>
              <a:gd name="connsiteY471" fmla="*/ 350838 h 1282701"/>
              <a:gd name="connsiteX472" fmla="*/ 935939 w 1131888"/>
              <a:gd name="connsiteY472" fmla="*/ 351288 h 1282701"/>
              <a:gd name="connsiteX473" fmla="*/ 946871 w 1131888"/>
              <a:gd name="connsiteY473" fmla="*/ 339726 h 1282701"/>
              <a:gd name="connsiteX474" fmla="*/ 965633 w 1131888"/>
              <a:gd name="connsiteY474" fmla="*/ 331788 h 1282701"/>
              <a:gd name="connsiteX475" fmla="*/ 969385 w 1131888"/>
              <a:gd name="connsiteY475" fmla="*/ 335757 h 1282701"/>
              <a:gd name="connsiteX476" fmla="*/ 969385 w 1131888"/>
              <a:gd name="connsiteY476" fmla="*/ 343694 h 1282701"/>
              <a:gd name="connsiteX477" fmla="*/ 950624 w 1131888"/>
              <a:gd name="connsiteY477" fmla="*/ 351632 h 1282701"/>
              <a:gd name="connsiteX478" fmla="*/ 943119 w 1131888"/>
              <a:gd name="connsiteY478" fmla="*/ 359569 h 1282701"/>
              <a:gd name="connsiteX479" fmla="*/ 942975 w 1131888"/>
              <a:gd name="connsiteY479" fmla="*/ 359646 h 1282701"/>
              <a:gd name="connsiteX480" fmla="*/ 942975 w 1131888"/>
              <a:gd name="connsiteY480" fmla="*/ 362447 h 1282701"/>
              <a:gd name="connsiteX481" fmla="*/ 942975 w 1131888"/>
              <a:gd name="connsiteY481" fmla="*/ 366316 h 1282701"/>
              <a:gd name="connsiteX482" fmla="*/ 942975 w 1131888"/>
              <a:gd name="connsiteY482" fmla="*/ 370186 h 1282701"/>
              <a:gd name="connsiteX483" fmla="*/ 913093 w 1131888"/>
              <a:gd name="connsiteY483" fmla="*/ 393403 h 1282701"/>
              <a:gd name="connsiteX484" fmla="*/ 891249 w 1131888"/>
              <a:gd name="connsiteY484" fmla="*/ 412261 h 1282701"/>
              <a:gd name="connsiteX485" fmla="*/ 899466 w 1131888"/>
              <a:gd name="connsiteY485" fmla="*/ 436517 h 1282701"/>
              <a:gd name="connsiteX486" fmla="*/ 908925 w 1131888"/>
              <a:gd name="connsiteY486" fmla="*/ 461596 h 1282701"/>
              <a:gd name="connsiteX487" fmla="*/ 916492 w 1131888"/>
              <a:gd name="connsiteY487" fmla="*/ 465382 h 1282701"/>
              <a:gd name="connsiteX488" fmla="*/ 927842 w 1131888"/>
              <a:gd name="connsiteY488" fmla="*/ 491881 h 1282701"/>
              <a:gd name="connsiteX489" fmla="*/ 942975 w 1131888"/>
              <a:gd name="connsiteY489" fmla="*/ 571378 h 1282701"/>
              <a:gd name="connsiteX490" fmla="*/ 912708 w 1131888"/>
              <a:gd name="connsiteY490" fmla="*/ 711445 h 1282701"/>
              <a:gd name="connsiteX491" fmla="*/ 871091 w 1131888"/>
              <a:gd name="connsiteY491" fmla="*/ 772014 h 1282701"/>
              <a:gd name="connsiteX492" fmla="*/ 886224 w 1131888"/>
              <a:gd name="connsiteY492" fmla="*/ 798513 h 1282701"/>
              <a:gd name="connsiteX493" fmla="*/ 863524 w 1131888"/>
              <a:gd name="connsiteY493" fmla="*/ 779585 h 1282701"/>
              <a:gd name="connsiteX494" fmla="*/ 761373 w 1131888"/>
              <a:gd name="connsiteY494" fmla="*/ 866654 h 1282701"/>
              <a:gd name="connsiteX495" fmla="*/ 640305 w 1131888"/>
              <a:gd name="connsiteY495" fmla="*/ 893153 h 1282701"/>
              <a:gd name="connsiteX496" fmla="*/ 639762 w 1131888"/>
              <a:gd name="connsiteY496" fmla="*/ 893153 h 1282701"/>
              <a:gd name="connsiteX497" fmla="*/ 639762 w 1131888"/>
              <a:gd name="connsiteY497" fmla="*/ 903941 h 1282701"/>
              <a:gd name="connsiteX498" fmla="*/ 639762 w 1131888"/>
              <a:gd name="connsiteY498" fmla="*/ 941294 h 1282701"/>
              <a:gd name="connsiteX499" fmla="*/ 639762 w 1131888"/>
              <a:gd name="connsiteY499" fmla="*/ 952500 h 1282701"/>
              <a:gd name="connsiteX500" fmla="*/ 636587 w 1131888"/>
              <a:gd name="connsiteY500" fmla="*/ 952500 h 1282701"/>
              <a:gd name="connsiteX501" fmla="*/ 636587 w 1131888"/>
              <a:gd name="connsiteY501" fmla="*/ 941294 h 1282701"/>
              <a:gd name="connsiteX502" fmla="*/ 636587 w 1131888"/>
              <a:gd name="connsiteY502" fmla="*/ 903941 h 1282701"/>
              <a:gd name="connsiteX503" fmla="*/ 636587 w 1131888"/>
              <a:gd name="connsiteY503" fmla="*/ 893153 h 1282701"/>
              <a:gd name="connsiteX504" fmla="*/ 636521 w 1131888"/>
              <a:gd name="connsiteY504" fmla="*/ 893153 h 1282701"/>
              <a:gd name="connsiteX505" fmla="*/ 636521 w 1131888"/>
              <a:gd name="connsiteY505" fmla="*/ 896938 h 1282701"/>
              <a:gd name="connsiteX506" fmla="*/ 632738 w 1131888"/>
              <a:gd name="connsiteY506" fmla="*/ 889367 h 1282701"/>
              <a:gd name="connsiteX507" fmla="*/ 610038 w 1131888"/>
              <a:gd name="connsiteY507" fmla="*/ 893153 h 1282701"/>
              <a:gd name="connsiteX508" fmla="*/ 609600 w 1131888"/>
              <a:gd name="connsiteY508" fmla="*/ 892715 h 1282701"/>
              <a:gd name="connsiteX509" fmla="*/ 609600 w 1131888"/>
              <a:gd name="connsiteY509" fmla="*/ 899760 h 1282701"/>
              <a:gd name="connsiteX510" fmla="*/ 609600 w 1131888"/>
              <a:gd name="connsiteY510" fmla="*/ 919163 h 1282701"/>
              <a:gd name="connsiteX511" fmla="*/ 606425 w 1131888"/>
              <a:gd name="connsiteY511" fmla="*/ 919163 h 1282701"/>
              <a:gd name="connsiteX512" fmla="*/ 603250 w 1131888"/>
              <a:gd name="connsiteY512" fmla="*/ 919163 h 1282701"/>
              <a:gd name="connsiteX513" fmla="*/ 606425 w 1131888"/>
              <a:gd name="connsiteY513" fmla="*/ 899760 h 1282701"/>
              <a:gd name="connsiteX514" fmla="*/ 606425 w 1131888"/>
              <a:gd name="connsiteY514" fmla="*/ 889538 h 1282701"/>
              <a:gd name="connsiteX515" fmla="*/ 606254 w 1131888"/>
              <a:gd name="connsiteY515" fmla="*/ 889367 h 1282701"/>
              <a:gd name="connsiteX516" fmla="*/ 606254 w 1131888"/>
              <a:gd name="connsiteY516" fmla="*/ 893153 h 1282701"/>
              <a:gd name="connsiteX517" fmla="*/ 541937 w 1131888"/>
              <a:gd name="connsiteY517" fmla="*/ 881796 h 1282701"/>
              <a:gd name="connsiteX518" fmla="*/ 540792 w 1131888"/>
              <a:gd name="connsiteY518" fmla="*/ 880651 h 1282701"/>
              <a:gd name="connsiteX519" fmla="*/ 535663 w 1131888"/>
              <a:gd name="connsiteY519" fmla="*/ 906596 h 1282701"/>
              <a:gd name="connsiteX520" fmla="*/ 527368 w 1131888"/>
              <a:gd name="connsiteY520" fmla="*/ 929747 h 1282701"/>
              <a:gd name="connsiteX521" fmla="*/ 527368 w 1131888"/>
              <a:gd name="connsiteY521" fmla="*/ 933451 h 1282701"/>
              <a:gd name="connsiteX522" fmla="*/ 523875 w 1131888"/>
              <a:gd name="connsiteY522" fmla="*/ 929747 h 1282701"/>
              <a:gd name="connsiteX523" fmla="*/ 532170 w 1131888"/>
              <a:gd name="connsiteY523" fmla="*/ 903817 h 1282701"/>
              <a:gd name="connsiteX524" fmla="*/ 537141 w 1131888"/>
              <a:gd name="connsiteY524" fmla="*/ 881107 h 1282701"/>
              <a:gd name="connsiteX525" fmla="*/ 514507 w 1131888"/>
              <a:gd name="connsiteY525" fmla="*/ 865707 h 1282701"/>
              <a:gd name="connsiteX526" fmla="*/ 485186 w 1131888"/>
              <a:gd name="connsiteY526" fmla="*/ 855297 h 1282701"/>
              <a:gd name="connsiteX527" fmla="*/ 473836 w 1131888"/>
              <a:gd name="connsiteY527" fmla="*/ 843940 h 1282701"/>
              <a:gd name="connsiteX528" fmla="*/ 452554 w 1131888"/>
              <a:gd name="connsiteY528" fmla="*/ 831164 h 1282701"/>
              <a:gd name="connsiteX529" fmla="*/ 428439 w 1131888"/>
              <a:gd name="connsiteY529" fmla="*/ 821228 h 1282701"/>
              <a:gd name="connsiteX530" fmla="*/ 412750 w 1131888"/>
              <a:gd name="connsiteY530" fmla="*/ 842963 h 1282701"/>
              <a:gd name="connsiteX531" fmla="*/ 412750 w 1131888"/>
              <a:gd name="connsiteY531" fmla="*/ 839193 h 1282701"/>
              <a:gd name="connsiteX532" fmla="*/ 414694 w 1131888"/>
              <a:gd name="connsiteY532" fmla="*/ 836307 h 1282701"/>
              <a:gd name="connsiteX533" fmla="*/ 410964 w 1131888"/>
              <a:gd name="connsiteY533" fmla="*/ 841058 h 1282701"/>
              <a:gd name="connsiteX534" fmla="*/ 398462 w 1131888"/>
              <a:gd name="connsiteY534" fmla="*/ 847725 h 1282701"/>
              <a:gd name="connsiteX535" fmla="*/ 418672 w 1131888"/>
              <a:gd name="connsiteY535" fmla="*/ 830403 h 1282701"/>
              <a:gd name="connsiteX536" fmla="*/ 427404 w 1131888"/>
              <a:gd name="connsiteY536" fmla="*/ 817441 h 1282701"/>
              <a:gd name="connsiteX537" fmla="*/ 425598 w 1131888"/>
              <a:gd name="connsiteY537" fmla="*/ 817441 h 1282701"/>
              <a:gd name="connsiteX538" fmla="*/ 424652 w 1131888"/>
              <a:gd name="connsiteY538" fmla="*/ 817441 h 1282701"/>
              <a:gd name="connsiteX539" fmla="*/ 424652 w 1131888"/>
              <a:gd name="connsiteY539" fmla="*/ 809870 h 1282701"/>
              <a:gd name="connsiteX540" fmla="*/ 405735 w 1131888"/>
              <a:gd name="connsiteY540" fmla="*/ 798513 h 1282701"/>
              <a:gd name="connsiteX541" fmla="*/ 386818 w 1131888"/>
              <a:gd name="connsiteY541" fmla="*/ 764443 h 1282701"/>
              <a:gd name="connsiteX542" fmla="*/ 378142 w 1131888"/>
              <a:gd name="connsiteY542" fmla="*/ 765357 h 1282701"/>
              <a:gd name="connsiteX543" fmla="*/ 379251 w 1131888"/>
              <a:gd name="connsiteY543" fmla="*/ 764443 h 1282701"/>
              <a:gd name="connsiteX544" fmla="*/ 360334 w 1131888"/>
              <a:gd name="connsiteY544" fmla="*/ 734158 h 1282701"/>
              <a:gd name="connsiteX545" fmla="*/ 337634 w 1131888"/>
              <a:gd name="connsiteY545" fmla="*/ 745515 h 1282701"/>
              <a:gd name="connsiteX546" fmla="*/ 345201 w 1131888"/>
              <a:gd name="connsiteY546" fmla="*/ 715230 h 1282701"/>
              <a:gd name="connsiteX547" fmla="*/ 337634 w 1131888"/>
              <a:gd name="connsiteY547" fmla="*/ 692517 h 1282701"/>
              <a:gd name="connsiteX548" fmla="*/ 330767 w 1131888"/>
              <a:gd name="connsiteY548" fmla="*/ 692517 h 1282701"/>
              <a:gd name="connsiteX549" fmla="*/ 299536 w 1131888"/>
              <a:gd name="connsiteY549" fmla="*/ 701651 h 1282701"/>
              <a:gd name="connsiteX550" fmla="*/ 265697 w 1131888"/>
              <a:gd name="connsiteY550" fmla="*/ 714376 h 1282701"/>
              <a:gd name="connsiteX551" fmla="*/ 261937 w 1131888"/>
              <a:gd name="connsiteY551" fmla="*/ 710606 h 1282701"/>
              <a:gd name="connsiteX552" fmla="*/ 261937 w 1131888"/>
              <a:gd name="connsiteY552" fmla="*/ 706835 h 1282701"/>
              <a:gd name="connsiteX553" fmla="*/ 329615 w 1131888"/>
              <a:gd name="connsiteY553" fmla="*/ 684213 h 1282701"/>
              <a:gd name="connsiteX554" fmla="*/ 330057 w 1131888"/>
              <a:gd name="connsiteY554" fmla="*/ 684656 h 1282701"/>
              <a:gd name="connsiteX555" fmla="*/ 328825 w 1131888"/>
              <a:gd name="connsiteY555" fmla="*/ 649042 h 1282701"/>
              <a:gd name="connsiteX556" fmla="*/ 319980 w 1131888"/>
              <a:gd name="connsiteY556" fmla="*/ 591083 h 1282701"/>
              <a:gd name="connsiteX557" fmla="*/ 318770 w 1131888"/>
              <a:gd name="connsiteY557" fmla="*/ 535937 h 1282701"/>
              <a:gd name="connsiteX558" fmla="*/ 309404 w 1131888"/>
              <a:gd name="connsiteY558" fmla="*/ 534592 h 1282701"/>
              <a:gd name="connsiteX559" fmla="*/ 292735 w 1131888"/>
              <a:gd name="connsiteY559" fmla="*/ 532607 h 1282701"/>
              <a:gd name="connsiteX560" fmla="*/ 292735 w 1131888"/>
              <a:gd name="connsiteY560" fmla="*/ 528638 h 1282701"/>
              <a:gd name="connsiteX561" fmla="*/ 309880 w 1131888"/>
              <a:gd name="connsiteY561" fmla="*/ 530623 h 1282701"/>
              <a:gd name="connsiteX562" fmla="*/ 322993 w 1131888"/>
              <a:gd name="connsiteY562" fmla="*/ 532140 h 1282701"/>
              <a:gd name="connsiteX563" fmla="*/ 327229 w 1131888"/>
              <a:gd name="connsiteY563" fmla="*/ 520273 h 1282701"/>
              <a:gd name="connsiteX564" fmla="*/ 326283 w 1131888"/>
              <a:gd name="connsiteY564" fmla="*/ 507023 h 1282701"/>
              <a:gd name="connsiteX565" fmla="*/ 371684 w 1131888"/>
              <a:gd name="connsiteY565" fmla="*/ 408598 h 1282701"/>
              <a:gd name="connsiteX566" fmla="*/ 428435 w 1131888"/>
              <a:gd name="connsiteY566" fmla="*/ 344243 h 1282701"/>
              <a:gd name="connsiteX567" fmla="*/ 507886 w 1131888"/>
              <a:gd name="connsiteY567" fmla="*/ 306388 h 1282701"/>
              <a:gd name="connsiteX568" fmla="*/ 511670 w 1131888"/>
              <a:gd name="connsiteY568" fmla="*/ 306388 h 1282701"/>
              <a:gd name="connsiteX569" fmla="*/ 512198 w 1131888"/>
              <a:gd name="connsiteY569" fmla="*/ 305859 h 1282701"/>
              <a:gd name="connsiteX570" fmla="*/ 511969 w 1131888"/>
              <a:gd name="connsiteY570" fmla="*/ 305859 h 1282701"/>
              <a:gd name="connsiteX571" fmla="*/ 492125 w 1131888"/>
              <a:gd name="connsiteY571" fmla="*/ 272521 h 1282701"/>
              <a:gd name="connsiteX572" fmla="*/ 492125 w 1131888"/>
              <a:gd name="connsiteY572" fmla="*/ 268817 h 1282701"/>
              <a:gd name="connsiteX573" fmla="*/ 496094 w 1131888"/>
              <a:gd name="connsiteY573" fmla="*/ 268817 h 1282701"/>
              <a:gd name="connsiteX574" fmla="*/ 515938 w 1131888"/>
              <a:gd name="connsiteY574" fmla="*/ 302155 h 1282701"/>
              <a:gd name="connsiteX575" fmla="*/ 515938 w 1131888"/>
              <a:gd name="connsiteY575" fmla="*/ 302440 h 1282701"/>
              <a:gd name="connsiteX576" fmla="*/ 526803 w 1131888"/>
              <a:gd name="connsiteY576" fmla="*/ 298817 h 1282701"/>
              <a:gd name="connsiteX577" fmla="*/ 538153 w 1131888"/>
              <a:gd name="connsiteY577" fmla="*/ 295031 h 1282701"/>
              <a:gd name="connsiteX578" fmla="*/ 530586 w 1131888"/>
              <a:gd name="connsiteY578" fmla="*/ 272317 h 1282701"/>
              <a:gd name="connsiteX579" fmla="*/ 538153 w 1131888"/>
              <a:gd name="connsiteY579" fmla="*/ 287460 h 1282701"/>
              <a:gd name="connsiteX580" fmla="*/ 632738 w 1131888"/>
              <a:gd name="connsiteY580" fmla="*/ 279889 h 1282701"/>
              <a:gd name="connsiteX581" fmla="*/ 636587 w 1131888"/>
              <a:gd name="connsiteY581" fmla="*/ 283740 h 1282701"/>
              <a:gd name="connsiteX582" fmla="*/ 636587 w 1131888"/>
              <a:gd name="connsiteY582" fmla="*/ 275696 h 1282701"/>
              <a:gd name="connsiteX583" fmla="*/ 636587 w 1131888"/>
              <a:gd name="connsiteY583" fmla="*/ 260879 h 1282701"/>
              <a:gd name="connsiteX584" fmla="*/ 636587 w 1131888"/>
              <a:gd name="connsiteY584" fmla="*/ 257175 h 1282701"/>
              <a:gd name="connsiteX585" fmla="*/ 640556 w 1131888"/>
              <a:gd name="connsiteY585" fmla="*/ 257175 h 1282701"/>
              <a:gd name="connsiteX586" fmla="*/ 644525 w 1131888"/>
              <a:gd name="connsiteY586" fmla="*/ 257175 h 1282701"/>
              <a:gd name="connsiteX587" fmla="*/ 644525 w 1131888"/>
              <a:gd name="connsiteY587" fmla="*/ 260879 h 1282701"/>
              <a:gd name="connsiteX588" fmla="*/ 640556 w 1131888"/>
              <a:gd name="connsiteY588" fmla="*/ 275696 h 1282701"/>
              <a:gd name="connsiteX589" fmla="*/ 641214 w 1131888"/>
              <a:gd name="connsiteY589" fmla="*/ 276924 h 1282701"/>
              <a:gd name="connsiteX590" fmla="*/ 643996 w 1131888"/>
              <a:gd name="connsiteY590" fmla="*/ 264319 h 1282701"/>
              <a:gd name="connsiteX591" fmla="*/ 648229 w 1131888"/>
              <a:gd name="connsiteY591" fmla="*/ 245137 h 1282701"/>
              <a:gd name="connsiteX592" fmla="*/ 648229 w 1131888"/>
              <a:gd name="connsiteY592" fmla="*/ 241300 h 1282701"/>
              <a:gd name="connsiteX593" fmla="*/ 652462 w 1131888"/>
              <a:gd name="connsiteY593" fmla="*/ 245137 h 1282701"/>
              <a:gd name="connsiteX594" fmla="*/ 652462 w 1131888"/>
              <a:gd name="connsiteY594" fmla="*/ 268156 h 1282701"/>
              <a:gd name="connsiteX595" fmla="*/ 645460 w 1131888"/>
              <a:gd name="connsiteY595" fmla="*/ 284021 h 1282701"/>
              <a:gd name="connsiteX596" fmla="*/ 650236 w 1131888"/>
              <a:gd name="connsiteY596" fmla="*/ 280835 h 1282701"/>
              <a:gd name="connsiteX597" fmla="*/ 651655 w 1131888"/>
              <a:gd name="connsiteY597" fmla="*/ 279889 h 1282701"/>
              <a:gd name="connsiteX598" fmla="*/ 700839 w 1131888"/>
              <a:gd name="connsiteY598" fmla="*/ 287460 h 1282701"/>
              <a:gd name="connsiteX599" fmla="*/ 715972 w 1131888"/>
              <a:gd name="connsiteY599" fmla="*/ 257175 h 1282701"/>
              <a:gd name="connsiteX600" fmla="*/ 712189 w 1131888"/>
              <a:gd name="connsiteY600" fmla="*/ 283674 h 1282701"/>
              <a:gd name="connsiteX601" fmla="*/ 719756 w 1131888"/>
              <a:gd name="connsiteY601" fmla="*/ 279889 h 1282701"/>
              <a:gd name="connsiteX602" fmla="*/ 721201 w 1131888"/>
              <a:gd name="connsiteY602" fmla="*/ 281335 h 1282701"/>
              <a:gd name="connsiteX603" fmla="*/ 727694 w 1131888"/>
              <a:gd name="connsiteY603" fmla="*/ 250645 h 1282701"/>
              <a:gd name="connsiteX604" fmla="*/ 723900 w 1131888"/>
              <a:gd name="connsiteY604" fmla="*/ 248643 h 1282701"/>
              <a:gd name="connsiteX605" fmla="*/ 723900 w 1131888"/>
              <a:gd name="connsiteY605" fmla="*/ 244872 h 1282701"/>
              <a:gd name="connsiteX606" fmla="*/ 723900 w 1131888"/>
              <a:gd name="connsiteY606" fmla="*/ 241102 h 1282701"/>
              <a:gd name="connsiteX607" fmla="*/ 727472 w 1131888"/>
              <a:gd name="connsiteY607" fmla="*/ 226021 h 1282701"/>
              <a:gd name="connsiteX608" fmla="*/ 731044 w 1131888"/>
              <a:gd name="connsiteY608" fmla="*/ 222250 h 1282701"/>
              <a:gd name="connsiteX609" fmla="*/ 735679 w 1131888"/>
              <a:gd name="connsiteY609" fmla="*/ 224696 h 1282701"/>
              <a:gd name="connsiteX610" fmla="*/ 502022 w 1131888"/>
              <a:gd name="connsiteY610" fmla="*/ 171541 h 1282701"/>
              <a:gd name="connsiteX611" fmla="*/ 504031 w 1131888"/>
              <a:gd name="connsiteY611" fmla="*/ 177271 h 1282701"/>
              <a:gd name="connsiteX612" fmla="*/ 502022 w 1131888"/>
              <a:gd name="connsiteY612" fmla="*/ 171541 h 1282701"/>
              <a:gd name="connsiteX613" fmla="*/ 174624 w 1131888"/>
              <a:gd name="connsiteY613" fmla="*/ 109538 h 1282701"/>
              <a:gd name="connsiteX614" fmla="*/ 182562 w 1131888"/>
              <a:gd name="connsiteY614" fmla="*/ 128059 h 1282701"/>
              <a:gd name="connsiteX615" fmla="*/ 174624 w 1131888"/>
              <a:gd name="connsiteY615" fmla="*/ 109538 h 1282701"/>
              <a:gd name="connsiteX616" fmla="*/ 174625 w 1131888"/>
              <a:gd name="connsiteY616" fmla="*/ 97440 h 1282701"/>
              <a:gd name="connsiteX617" fmla="*/ 178424 w 1131888"/>
              <a:gd name="connsiteY617" fmla="*/ 97440 h 1282701"/>
              <a:gd name="connsiteX618" fmla="*/ 277189 w 1131888"/>
              <a:gd name="connsiteY618" fmla="*/ 199424 h 1282701"/>
              <a:gd name="connsiteX619" fmla="*/ 277189 w 1131888"/>
              <a:gd name="connsiteY619" fmla="*/ 203201 h 1282701"/>
              <a:gd name="connsiteX620" fmla="*/ 273390 w 1131888"/>
              <a:gd name="connsiteY620" fmla="*/ 203201 h 1282701"/>
              <a:gd name="connsiteX621" fmla="*/ 174625 w 1131888"/>
              <a:gd name="connsiteY621" fmla="*/ 101217 h 1282701"/>
              <a:gd name="connsiteX622" fmla="*/ 174625 w 1131888"/>
              <a:gd name="connsiteY622" fmla="*/ 97440 h 1282701"/>
              <a:gd name="connsiteX623" fmla="*/ 432435 w 1131888"/>
              <a:gd name="connsiteY623" fmla="*/ 71438 h 1282701"/>
              <a:gd name="connsiteX624" fmla="*/ 447675 w 1131888"/>
              <a:gd name="connsiteY624" fmla="*/ 112713 h 1282701"/>
              <a:gd name="connsiteX625" fmla="*/ 443865 w 1131888"/>
              <a:gd name="connsiteY625" fmla="*/ 112713 h 1282701"/>
              <a:gd name="connsiteX626" fmla="*/ 428625 w 1131888"/>
              <a:gd name="connsiteY626" fmla="*/ 75190 h 1282701"/>
              <a:gd name="connsiteX627" fmla="*/ 432435 w 1131888"/>
              <a:gd name="connsiteY627" fmla="*/ 71438 h 1282701"/>
              <a:gd name="connsiteX628" fmla="*/ 166687 w 1131888"/>
              <a:gd name="connsiteY628" fmla="*/ 63500 h 1282701"/>
              <a:gd name="connsiteX629" fmla="*/ 170472 w 1131888"/>
              <a:gd name="connsiteY629" fmla="*/ 63500 h 1282701"/>
              <a:gd name="connsiteX630" fmla="*/ 215900 w 1131888"/>
              <a:gd name="connsiteY630" fmla="*/ 109538 h 1282701"/>
              <a:gd name="connsiteX631" fmla="*/ 212114 w 1131888"/>
              <a:gd name="connsiteY631" fmla="*/ 109538 h 1282701"/>
              <a:gd name="connsiteX632" fmla="*/ 166687 w 1131888"/>
              <a:gd name="connsiteY632" fmla="*/ 67337 h 1282701"/>
              <a:gd name="connsiteX633" fmla="*/ 155801 w 1131888"/>
              <a:gd name="connsiteY633" fmla="*/ 19050 h 1282701"/>
              <a:gd name="connsiteX634" fmla="*/ 155801 w 1131888"/>
              <a:gd name="connsiteY634" fmla="*/ 48684 h 1282701"/>
              <a:gd name="connsiteX635" fmla="*/ 141287 w 1131888"/>
              <a:gd name="connsiteY635" fmla="*/ 44980 h 1282701"/>
              <a:gd name="connsiteX636" fmla="*/ 367336 w 1131888"/>
              <a:gd name="connsiteY636" fmla="*/ 0 h 1282701"/>
              <a:gd name="connsiteX637" fmla="*/ 371135 w 1131888"/>
              <a:gd name="connsiteY637" fmla="*/ 3786 h 1282701"/>
              <a:gd name="connsiteX638" fmla="*/ 386329 w 1131888"/>
              <a:gd name="connsiteY638" fmla="*/ 34070 h 1282701"/>
              <a:gd name="connsiteX639" fmla="*/ 390128 w 1131888"/>
              <a:gd name="connsiteY639" fmla="*/ 49213 h 1282701"/>
              <a:gd name="connsiteX640" fmla="*/ 397725 w 1131888"/>
              <a:gd name="connsiteY640" fmla="*/ 71926 h 1282701"/>
              <a:gd name="connsiteX641" fmla="*/ 424316 w 1131888"/>
              <a:gd name="connsiteY641" fmla="*/ 109782 h 1282701"/>
              <a:gd name="connsiteX642" fmla="*/ 450907 w 1131888"/>
              <a:gd name="connsiteY642" fmla="*/ 143852 h 1282701"/>
              <a:gd name="connsiteX643" fmla="*/ 462303 w 1131888"/>
              <a:gd name="connsiteY643" fmla="*/ 177922 h 1282701"/>
              <a:gd name="connsiteX644" fmla="*/ 469900 w 1131888"/>
              <a:gd name="connsiteY644" fmla="*/ 185493 h 1282701"/>
              <a:gd name="connsiteX645" fmla="*/ 469900 w 1131888"/>
              <a:gd name="connsiteY645" fmla="*/ 193065 h 1282701"/>
              <a:gd name="connsiteX646" fmla="*/ 469900 w 1131888"/>
              <a:gd name="connsiteY646" fmla="*/ 196850 h 1282701"/>
              <a:gd name="connsiteX647" fmla="*/ 466102 w 1131888"/>
              <a:gd name="connsiteY647" fmla="*/ 193065 h 1282701"/>
              <a:gd name="connsiteX648" fmla="*/ 462303 w 1131888"/>
              <a:gd name="connsiteY648" fmla="*/ 185493 h 1282701"/>
              <a:gd name="connsiteX649" fmla="*/ 458504 w 1131888"/>
              <a:gd name="connsiteY649" fmla="*/ 181708 h 1282701"/>
              <a:gd name="connsiteX650" fmla="*/ 443309 w 1131888"/>
              <a:gd name="connsiteY650" fmla="*/ 143852 h 1282701"/>
              <a:gd name="connsiteX651" fmla="*/ 420517 w 1131888"/>
              <a:gd name="connsiteY651" fmla="*/ 113567 h 1282701"/>
              <a:gd name="connsiteX652" fmla="*/ 397725 w 1131888"/>
              <a:gd name="connsiteY652" fmla="*/ 83283 h 1282701"/>
              <a:gd name="connsiteX653" fmla="*/ 382531 w 1131888"/>
              <a:gd name="connsiteY653" fmla="*/ 49213 h 1282701"/>
              <a:gd name="connsiteX654" fmla="*/ 378732 w 1131888"/>
              <a:gd name="connsiteY654" fmla="*/ 34070 h 1282701"/>
              <a:gd name="connsiteX655" fmla="*/ 367336 w 1131888"/>
              <a:gd name="connsiteY655" fmla="*/ 3786 h 1282701"/>
              <a:gd name="connsiteX656" fmla="*/ 367336 w 1131888"/>
              <a:gd name="connsiteY656" fmla="*/ 0 h 1282701"/>
              <a:gd name="connsiteX657" fmla="*/ 334010 w 1131888"/>
              <a:gd name="connsiteY657" fmla="*/ 0 h 1282701"/>
              <a:gd name="connsiteX658" fmla="*/ 368300 w 1131888"/>
              <a:gd name="connsiteY658" fmla="*/ 60325 h 1282701"/>
              <a:gd name="connsiteX659" fmla="*/ 334010 w 1131888"/>
              <a:gd name="connsiteY659" fmla="*/ 0 h 128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</a:cxnLst>
            <a:rect l="l" t="t" r="r" b="b"/>
            <a:pathLst>
              <a:path w="1131888" h="1282701">
                <a:moveTo>
                  <a:pt x="428228" y="1258888"/>
                </a:moveTo>
                <a:cubicBezTo>
                  <a:pt x="431800" y="1258888"/>
                  <a:pt x="428228" y="1274763"/>
                  <a:pt x="428228" y="1282701"/>
                </a:cubicBezTo>
                <a:cubicBezTo>
                  <a:pt x="417512" y="1278732"/>
                  <a:pt x="428228" y="1266826"/>
                  <a:pt x="428228" y="1258888"/>
                </a:cubicBezTo>
                <a:close/>
                <a:moveTo>
                  <a:pt x="46038" y="1222375"/>
                </a:moveTo>
                <a:cubicBezTo>
                  <a:pt x="34528" y="1241085"/>
                  <a:pt x="15346" y="1256053"/>
                  <a:pt x="3836" y="1274763"/>
                </a:cubicBezTo>
                <a:lnTo>
                  <a:pt x="0" y="1274763"/>
                </a:lnTo>
                <a:cubicBezTo>
                  <a:pt x="0" y="1274763"/>
                  <a:pt x="0" y="1274763"/>
                  <a:pt x="0" y="1271021"/>
                </a:cubicBezTo>
                <a:cubicBezTo>
                  <a:pt x="15346" y="1252311"/>
                  <a:pt x="30692" y="1237343"/>
                  <a:pt x="46038" y="1222375"/>
                </a:cubicBezTo>
                <a:close/>
                <a:moveTo>
                  <a:pt x="811337" y="1149747"/>
                </a:moveTo>
                <a:cubicBezTo>
                  <a:pt x="812701" y="1148670"/>
                  <a:pt x="815182" y="1148443"/>
                  <a:pt x="819150" y="1150257"/>
                </a:cubicBezTo>
                <a:cubicBezTo>
                  <a:pt x="813197" y="1163864"/>
                  <a:pt x="807244" y="1152979"/>
                  <a:pt x="811337" y="1149747"/>
                </a:cubicBezTo>
                <a:close/>
                <a:moveTo>
                  <a:pt x="374967" y="1130300"/>
                </a:moveTo>
                <a:cubicBezTo>
                  <a:pt x="374967" y="1130300"/>
                  <a:pt x="378777" y="1130300"/>
                  <a:pt x="378777" y="1130300"/>
                </a:cubicBezTo>
                <a:cubicBezTo>
                  <a:pt x="378777" y="1130300"/>
                  <a:pt x="382587" y="1130300"/>
                  <a:pt x="378777" y="1134080"/>
                </a:cubicBezTo>
                <a:cubicBezTo>
                  <a:pt x="371157" y="1156758"/>
                  <a:pt x="355917" y="1183217"/>
                  <a:pt x="348297" y="1205895"/>
                </a:cubicBezTo>
                <a:cubicBezTo>
                  <a:pt x="348297" y="1205895"/>
                  <a:pt x="344487" y="1209675"/>
                  <a:pt x="344487" y="1205895"/>
                </a:cubicBezTo>
                <a:cubicBezTo>
                  <a:pt x="352107" y="1179437"/>
                  <a:pt x="367347" y="1156758"/>
                  <a:pt x="374967" y="1130300"/>
                </a:cubicBezTo>
                <a:close/>
                <a:moveTo>
                  <a:pt x="129117" y="1108075"/>
                </a:moveTo>
                <a:cubicBezTo>
                  <a:pt x="136525" y="1119641"/>
                  <a:pt x="121708" y="1131208"/>
                  <a:pt x="114300" y="1135063"/>
                </a:cubicBezTo>
                <a:cubicBezTo>
                  <a:pt x="118004" y="1123497"/>
                  <a:pt x="129117" y="1119641"/>
                  <a:pt x="129117" y="1108075"/>
                </a:cubicBezTo>
                <a:close/>
                <a:moveTo>
                  <a:pt x="1033462" y="1093788"/>
                </a:moveTo>
                <a:cubicBezTo>
                  <a:pt x="1045368" y="1097492"/>
                  <a:pt x="1049337" y="1104901"/>
                  <a:pt x="1049337" y="1116013"/>
                </a:cubicBezTo>
                <a:cubicBezTo>
                  <a:pt x="1033462" y="1116013"/>
                  <a:pt x="1037431" y="1104901"/>
                  <a:pt x="1033462" y="1093788"/>
                </a:cubicBezTo>
                <a:close/>
                <a:moveTo>
                  <a:pt x="833437" y="1074738"/>
                </a:moveTo>
                <a:cubicBezTo>
                  <a:pt x="837247" y="1074738"/>
                  <a:pt x="837247" y="1074738"/>
                  <a:pt x="837247" y="1074738"/>
                </a:cubicBezTo>
                <a:cubicBezTo>
                  <a:pt x="841057" y="1089706"/>
                  <a:pt x="852487" y="1104674"/>
                  <a:pt x="852487" y="1123384"/>
                </a:cubicBezTo>
                <a:cubicBezTo>
                  <a:pt x="852487" y="1127126"/>
                  <a:pt x="848677" y="1123384"/>
                  <a:pt x="848677" y="1123384"/>
                </a:cubicBezTo>
                <a:cubicBezTo>
                  <a:pt x="848677" y="1108416"/>
                  <a:pt x="833437" y="1093448"/>
                  <a:pt x="833437" y="1074738"/>
                </a:cubicBezTo>
                <a:close/>
                <a:moveTo>
                  <a:pt x="401955" y="1069975"/>
                </a:moveTo>
                <a:cubicBezTo>
                  <a:pt x="409575" y="1077516"/>
                  <a:pt x="398145" y="1088827"/>
                  <a:pt x="394335" y="1100138"/>
                </a:cubicBezTo>
                <a:cubicBezTo>
                  <a:pt x="390525" y="1092597"/>
                  <a:pt x="401955" y="1081286"/>
                  <a:pt x="401955" y="1069975"/>
                </a:cubicBezTo>
                <a:close/>
                <a:moveTo>
                  <a:pt x="636984" y="1058863"/>
                </a:moveTo>
                <a:cubicBezTo>
                  <a:pt x="640556" y="1058863"/>
                  <a:pt x="640556" y="1062655"/>
                  <a:pt x="640556" y="1062655"/>
                </a:cubicBezTo>
                <a:cubicBezTo>
                  <a:pt x="640556" y="1127126"/>
                  <a:pt x="640556" y="1195388"/>
                  <a:pt x="647700" y="1259859"/>
                </a:cubicBezTo>
                <a:cubicBezTo>
                  <a:pt x="647700" y="1259859"/>
                  <a:pt x="647700" y="1263651"/>
                  <a:pt x="644128" y="1263651"/>
                </a:cubicBezTo>
                <a:cubicBezTo>
                  <a:pt x="644128" y="1263651"/>
                  <a:pt x="640556" y="1259859"/>
                  <a:pt x="640556" y="1259859"/>
                </a:cubicBezTo>
                <a:cubicBezTo>
                  <a:pt x="633412" y="1195388"/>
                  <a:pt x="633412" y="1130918"/>
                  <a:pt x="633412" y="1062655"/>
                </a:cubicBezTo>
                <a:cubicBezTo>
                  <a:pt x="633412" y="1062655"/>
                  <a:pt x="636984" y="1058863"/>
                  <a:pt x="636984" y="1058863"/>
                </a:cubicBezTo>
                <a:close/>
                <a:moveTo>
                  <a:pt x="140653" y="1058863"/>
                </a:moveTo>
                <a:cubicBezTo>
                  <a:pt x="147638" y="1058863"/>
                  <a:pt x="137160" y="1066272"/>
                  <a:pt x="137160" y="1069976"/>
                </a:cubicBezTo>
                <a:cubicBezTo>
                  <a:pt x="130175" y="1066272"/>
                  <a:pt x="137160" y="1058863"/>
                  <a:pt x="140653" y="1058863"/>
                </a:cubicBezTo>
                <a:close/>
                <a:moveTo>
                  <a:pt x="852487" y="1054781"/>
                </a:moveTo>
                <a:cubicBezTo>
                  <a:pt x="860425" y="1050925"/>
                  <a:pt x="860425" y="1070202"/>
                  <a:pt x="868362" y="1074058"/>
                </a:cubicBezTo>
                <a:cubicBezTo>
                  <a:pt x="860425" y="1077913"/>
                  <a:pt x="856456" y="1058636"/>
                  <a:pt x="852487" y="1054781"/>
                </a:cubicBezTo>
                <a:close/>
                <a:moveTo>
                  <a:pt x="625475" y="1025525"/>
                </a:moveTo>
                <a:cubicBezTo>
                  <a:pt x="628650" y="1029335"/>
                  <a:pt x="628650" y="1036955"/>
                  <a:pt x="628650" y="1044575"/>
                </a:cubicBezTo>
                <a:cubicBezTo>
                  <a:pt x="622300" y="1044575"/>
                  <a:pt x="625475" y="1033145"/>
                  <a:pt x="625475" y="1025525"/>
                </a:cubicBezTo>
                <a:close/>
                <a:moveTo>
                  <a:pt x="1064260" y="1018117"/>
                </a:moveTo>
                <a:cubicBezTo>
                  <a:pt x="1068070" y="1019969"/>
                  <a:pt x="1070928" y="1019043"/>
                  <a:pt x="1073309" y="1018117"/>
                </a:cubicBezTo>
                <a:cubicBezTo>
                  <a:pt x="1075690" y="1017191"/>
                  <a:pt x="1077595" y="1016265"/>
                  <a:pt x="1079500" y="1018117"/>
                </a:cubicBezTo>
                <a:cubicBezTo>
                  <a:pt x="1075690" y="1025526"/>
                  <a:pt x="1079500" y="1032934"/>
                  <a:pt x="1071880" y="1036638"/>
                </a:cubicBezTo>
                <a:cubicBezTo>
                  <a:pt x="1060450" y="1036638"/>
                  <a:pt x="1064260" y="1025526"/>
                  <a:pt x="1064260" y="1018117"/>
                </a:cubicBezTo>
                <a:close/>
                <a:moveTo>
                  <a:pt x="1022350" y="1014413"/>
                </a:moveTo>
                <a:cubicBezTo>
                  <a:pt x="1022350" y="1014413"/>
                  <a:pt x="1026179" y="1014413"/>
                  <a:pt x="1030008" y="1014413"/>
                </a:cubicBezTo>
                <a:cubicBezTo>
                  <a:pt x="1052980" y="1033066"/>
                  <a:pt x="1072123" y="1055450"/>
                  <a:pt x="1087438" y="1081565"/>
                </a:cubicBezTo>
                <a:cubicBezTo>
                  <a:pt x="1087438" y="1081565"/>
                  <a:pt x="1087438" y="1085295"/>
                  <a:pt x="1087438" y="1085295"/>
                </a:cubicBezTo>
                <a:cubicBezTo>
                  <a:pt x="1083610" y="1089026"/>
                  <a:pt x="1079781" y="1085295"/>
                  <a:pt x="1079781" y="1085295"/>
                </a:cubicBezTo>
                <a:cubicBezTo>
                  <a:pt x="1064466" y="1059181"/>
                  <a:pt x="1045322" y="1040528"/>
                  <a:pt x="1022350" y="1021874"/>
                </a:cubicBezTo>
                <a:cubicBezTo>
                  <a:pt x="1022350" y="1021874"/>
                  <a:pt x="1022350" y="1018144"/>
                  <a:pt x="1022350" y="1014413"/>
                </a:cubicBezTo>
                <a:close/>
                <a:moveTo>
                  <a:pt x="885825" y="998992"/>
                </a:moveTo>
                <a:cubicBezTo>
                  <a:pt x="893445" y="995363"/>
                  <a:pt x="901065" y="1013506"/>
                  <a:pt x="904875" y="1017135"/>
                </a:cubicBezTo>
                <a:cubicBezTo>
                  <a:pt x="897255" y="1020763"/>
                  <a:pt x="893445" y="1002620"/>
                  <a:pt x="885825" y="998992"/>
                </a:cubicBezTo>
                <a:close/>
                <a:moveTo>
                  <a:pt x="647700" y="990600"/>
                </a:moveTo>
                <a:cubicBezTo>
                  <a:pt x="647700" y="990600"/>
                  <a:pt x="647700" y="990600"/>
                  <a:pt x="651669" y="990600"/>
                </a:cubicBezTo>
                <a:cubicBezTo>
                  <a:pt x="651669" y="990600"/>
                  <a:pt x="651669" y="990600"/>
                  <a:pt x="651669" y="994370"/>
                </a:cubicBezTo>
                <a:cubicBezTo>
                  <a:pt x="651669" y="1013222"/>
                  <a:pt x="655638" y="1032074"/>
                  <a:pt x="655638" y="1047155"/>
                </a:cubicBezTo>
                <a:cubicBezTo>
                  <a:pt x="655638" y="1050925"/>
                  <a:pt x="655638" y="1050925"/>
                  <a:pt x="651669" y="1050925"/>
                </a:cubicBezTo>
                <a:cubicBezTo>
                  <a:pt x="651669" y="1050925"/>
                  <a:pt x="651669" y="1050925"/>
                  <a:pt x="651669" y="1047155"/>
                </a:cubicBezTo>
                <a:cubicBezTo>
                  <a:pt x="651669" y="1032074"/>
                  <a:pt x="647700" y="1013222"/>
                  <a:pt x="647700" y="994370"/>
                </a:cubicBezTo>
                <a:cubicBezTo>
                  <a:pt x="647700" y="994370"/>
                  <a:pt x="647700" y="994370"/>
                  <a:pt x="647700" y="990600"/>
                </a:cubicBezTo>
                <a:close/>
                <a:moveTo>
                  <a:pt x="247054" y="990600"/>
                </a:moveTo>
                <a:cubicBezTo>
                  <a:pt x="247054" y="990600"/>
                  <a:pt x="247054" y="990600"/>
                  <a:pt x="250825" y="990600"/>
                </a:cubicBezTo>
                <a:cubicBezTo>
                  <a:pt x="231973" y="1013222"/>
                  <a:pt x="213122" y="1032074"/>
                  <a:pt x="194270" y="1050925"/>
                </a:cubicBezTo>
                <a:lnTo>
                  <a:pt x="190500" y="1050925"/>
                </a:lnTo>
                <a:cubicBezTo>
                  <a:pt x="209351" y="1032074"/>
                  <a:pt x="228203" y="1009452"/>
                  <a:pt x="247054" y="990600"/>
                </a:cubicBezTo>
                <a:close/>
                <a:moveTo>
                  <a:pt x="675580" y="988678"/>
                </a:moveTo>
                <a:cubicBezTo>
                  <a:pt x="675283" y="991506"/>
                  <a:pt x="672306" y="1004938"/>
                  <a:pt x="674687" y="990799"/>
                </a:cubicBezTo>
                <a:cubicBezTo>
                  <a:pt x="675481" y="987971"/>
                  <a:pt x="675679" y="987736"/>
                  <a:pt x="675580" y="988678"/>
                </a:cubicBezTo>
                <a:close/>
                <a:moveTo>
                  <a:pt x="780073" y="976313"/>
                </a:moveTo>
                <a:cubicBezTo>
                  <a:pt x="780073" y="976313"/>
                  <a:pt x="783858" y="976313"/>
                  <a:pt x="783858" y="976313"/>
                </a:cubicBezTo>
                <a:cubicBezTo>
                  <a:pt x="795215" y="1009991"/>
                  <a:pt x="810358" y="1043668"/>
                  <a:pt x="821715" y="1077346"/>
                </a:cubicBezTo>
                <a:cubicBezTo>
                  <a:pt x="821715" y="1081088"/>
                  <a:pt x="817929" y="1077346"/>
                  <a:pt x="817929" y="1077346"/>
                </a:cubicBezTo>
                <a:cubicBezTo>
                  <a:pt x="802787" y="1043668"/>
                  <a:pt x="791430" y="1009991"/>
                  <a:pt x="780073" y="980055"/>
                </a:cubicBezTo>
                <a:cubicBezTo>
                  <a:pt x="776287" y="976313"/>
                  <a:pt x="780073" y="976313"/>
                  <a:pt x="780073" y="976313"/>
                </a:cubicBezTo>
                <a:close/>
                <a:moveTo>
                  <a:pt x="277812" y="976313"/>
                </a:moveTo>
                <a:cubicBezTo>
                  <a:pt x="277812" y="976313"/>
                  <a:pt x="277812" y="976313"/>
                  <a:pt x="277812" y="980017"/>
                </a:cubicBezTo>
                <a:cubicBezTo>
                  <a:pt x="274002" y="987426"/>
                  <a:pt x="266382" y="991130"/>
                  <a:pt x="258762" y="998538"/>
                </a:cubicBezTo>
                <a:cubicBezTo>
                  <a:pt x="258762" y="998538"/>
                  <a:pt x="258762" y="998538"/>
                  <a:pt x="258762" y="994834"/>
                </a:cubicBezTo>
                <a:cubicBezTo>
                  <a:pt x="266382" y="991130"/>
                  <a:pt x="270192" y="983721"/>
                  <a:pt x="277812" y="976313"/>
                </a:cubicBezTo>
                <a:close/>
                <a:moveTo>
                  <a:pt x="519642" y="957263"/>
                </a:moveTo>
                <a:cubicBezTo>
                  <a:pt x="523875" y="957263"/>
                  <a:pt x="523875" y="960967"/>
                  <a:pt x="523875" y="960967"/>
                </a:cubicBezTo>
                <a:cubicBezTo>
                  <a:pt x="519642" y="968376"/>
                  <a:pt x="515409" y="979488"/>
                  <a:pt x="515409" y="986897"/>
                </a:cubicBezTo>
                <a:cubicBezTo>
                  <a:pt x="515409" y="986897"/>
                  <a:pt x="515409" y="990601"/>
                  <a:pt x="511175" y="990601"/>
                </a:cubicBezTo>
                <a:cubicBezTo>
                  <a:pt x="511175" y="990601"/>
                  <a:pt x="511175" y="986897"/>
                  <a:pt x="511175" y="986897"/>
                </a:cubicBezTo>
                <a:cubicBezTo>
                  <a:pt x="511175" y="975784"/>
                  <a:pt x="515409" y="968376"/>
                  <a:pt x="519642" y="960967"/>
                </a:cubicBezTo>
                <a:cubicBezTo>
                  <a:pt x="519642" y="957263"/>
                  <a:pt x="519642" y="957263"/>
                  <a:pt x="519642" y="957263"/>
                </a:cubicBezTo>
                <a:close/>
                <a:moveTo>
                  <a:pt x="958850" y="952500"/>
                </a:moveTo>
                <a:cubicBezTo>
                  <a:pt x="966259" y="960041"/>
                  <a:pt x="973667" y="971352"/>
                  <a:pt x="981075" y="978893"/>
                </a:cubicBezTo>
                <a:cubicBezTo>
                  <a:pt x="981075" y="978893"/>
                  <a:pt x="981075" y="978893"/>
                  <a:pt x="981075" y="982663"/>
                </a:cubicBezTo>
                <a:cubicBezTo>
                  <a:pt x="973667" y="975122"/>
                  <a:pt x="966259" y="963811"/>
                  <a:pt x="958850" y="956271"/>
                </a:cubicBezTo>
                <a:close/>
                <a:moveTo>
                  <a:pt x="455612" y="952500"/>
                </a:moveTo>
                <a:cubicBezTo>
                  <a:pt x="455612" y="952500"/>
                  <a:pt x="455612" y="952500"/>
                  <a:pt x="455612" y="956293"/>
                </a:cubicBezTo>
                <a:cubicBezTo>
                  <a:pt x="443971" y="975254"/>
                  <a:pt x="436209" y="998009"/>
                  <a:pt x="424568" y="1020763"/>
                </a:cubicBezTo>
                <a:lnTo>
                  <a:pt x="420687" y="1020763"/>
                </a:lnTo>
                <a:cubicBezTo>
                  <a:pt x="432329" y="998009"/>
                  <a:pt x="440090" y="971462"/>
                  <a:pt x="455612" y="952500"/>
                </a:cubicBezTo>
                <a:close/>
                <a:moveTo>
                  <a:pt x="1030865" y="949325"/>
                </a:moveTo>
                <a:cubicBezTo>
                  <a:pt x="1030865" y="949325"/>
                  <a:pt x="1030865" y="949325"/>
                  <a:pt x="1034617" y="949325"/>
                </a:cubicBezTo>
                <a:cubicBezTo>
                  <a:pt x="1045874" y="960755"/>
                  <a:pt x="1057130" y="972185"/>
                  <a:pt x="1068387" y="983615"/>
                </a:cubicBezTo>
                <a:cubicBezTo>
                  <a:pt x="1068387" y="983615"/>
                  <a:pt x="1068387" y="983615"/>
                  <a:pt x="1068387" y="987425"/>
                </a:cubicBezTo>
                <a:cubicBezTo>
                  <a:pt x="1068387" y="987425"/>
                  <a:pt x="1064635" y="987425"/>
                  <a:pt x="1064635" y="987425"/>
                </a:cubicBezTo>
                <a:cubicBezTo>
                  <a:pt x="1053378" y="975995"/>
                  <a:pt x="1042121" y="964565"/>
                  <a:pt x="1030865" y="953135"/>
                </a:cubicBezTo>
                <a:cubicBezTo>
                  <a:pt x="1027112" y="953135"/>
                  <a:pt x="1027112" y="953135"/>
                  <a:pt x="1030865" y="949325"/>
                </a:cubicBezTo>
                <a:close/>
                <a:moveTo>
                  <a:pt x="927735" y="946150"/>
                </a:moveTo>
                <a:cubicBezTo>
                  <a:pt x="927735" y="946150"/>
                  <a:pt x="931545" y="946150"/>
                  <a:pt x="931545" y="949936"/>
                </a:cubicBezTo>
                <a:cubicBezTo>
                  <a:pt x="939165" y="961293"/>
                  <a:pt x="950595" y="972649"/>
                  <a:pt x="962025" y="987792"/>
                </a:cubicBezTo>
                <a:cubicBezTo>
                  <a:pt x="962025" y="991578"/>
                  <a:pt x="962025" y="991578"/>
                  <a:pt x="962025" y="995363"/>
                </a:cubicBezTo>
                <a:cubicBezTo>
                  <a:pt x="958215" y="995363"/>
                  <a:pt x="958215" y="995363"/>
                  <a:pt x="954405" y="991578"/>
                </a:cubicBezTo>
                <a:cubicBezTo>
                  <a:pt x="946785" y="980221"/>
                  <a:pt x="931545" y="968864"/>
                  <a:pt x="923925" y="949936"/>
                </a:cubicBezTo>
                <a:cubicBezTo>
                  <a:pt x="923925" y="949936"/>
                  <a:pt x="923925" y="946150"/>
                  <a:pt x="927735" y="946150"/>
                </a:cubicBezTo>
                <a:close/>
                <a:moveTo>
                  <a:pt x="852488" y="942069"/>
                </a:moveTo>
                <a:cubicBezTo>
                  <a:pt x="864394" y="938213"/>
                  <a:pt x="868363" y="953635"/>
                  <a:pt x="864394" y="961346"/>
                </a:cubicBezTo>
                <a:cubicBezTo>
                  <a:pt x="844550" y="965201"/>
                  <a:pt x="844550" y="949779"/>
                  <a:pt x="852488" y="942069"/>
                </a:cubicBezTo>
                <a:close/>
                <a:moveTo>
                  <a:pt x="795337" y="941388"/>
                </a:moveTo>
                <a:cubicBezTo>
                  <a:pt x="802957" y="949099"/>
                  <a:pt x="814387" y="960665"/>
                  <a:pt x="810577" y="968376"/>
                </a:cubicBezTo>
                <a:cubicBezTo>
                  <a:pt x="799147" y="964521"/>
                  <a:pt x="799147" y="949099"/>
                  <a:pt x="795337" y="941388"/>
                </a:cubicBezTo>
                <a:close/>
                <a:moveTo>
                  <a:pt x="594784" y="941388"/>
                </a:moveTo>
                <a:cubicBezTo>
                  <a:pt x="598488" y="941388"/>
                  <a:pt x="598488" y="941388"/>
                  <a:pt x="598488" y="945225"/>
                </a:cubicBezTo>
                <a:cubicBezTo>
                  <a:pt x="594784" y="956734"/>
                  <a:pt x="594784" y="972080"/>
                  <a:pt x="591080" y="987426"/>
                </a:cubicBezTo>
                <a:cubicBezTo>
                  <a:pt x="591080" y="987426"/>
                  <a:pt x="587375" y="987426"/>
                  <a:pt x="587375" y="987426"/>
                </a:cubicBezTo>
                <a:cubicBezTo>
                  <a:pt x="591080" y="972080"/>
                  <a:pt x="591080" y="956734"/>
                  <a:pt x="594784" y="945225"/>
                </a:cubicBezTo>
                <a:cubicBezTo>
                  <a:pt x="594784" y="941388"/>
                  <a:pt x="594784" y="941388"/>
                  <a:pt x="594784" y="941388"/>
                </a:cubicBezTo>
                <a:close/>
                <a:moveTo>
                  <a:pt x="474133" y="930275"/>
                </a:moveTo>
                <a:cubicBezTo>
                  <a:pt x="474133" y="930275"/>
                  <a:pt x="474133" y="930275"/>
                  <a:pt x="477837" y="930275"/>
                </a:cubicBezTo>
                <a:cubicBezTo>
                  <a:pt x="474133" y="945284"/>
                  <a:pt x="466725" y="956541"/>
                  <a:pt x="459316" y="971550"/>
                </a:cubicBezTo>
                <a:cubicBezTo>
                  <a:pt x="455612" y="971550"/>
                  <a:pt x="455612" y="971550"/>
                  <a:pt x="455612" y="967798"/>
                </a:cubicBezTo>
                <a:cubicBezTo>
                  <a:pt x="463021" y="956541"/>
                  <a:pt x="470429" y="941532"/>
                  <a:pt x="474133" y="930275"/>
                </a:cubicBezTo>
                <a:close/>
                <a:moveTo>
                  <a:pt x="754697" y="927100"/>
                </a:moveTo>
                <a:cubicBezTo>
                  <a:pt x="758507" y="941917"/>
                  <a:pt x="766127" y="956733"/>
                  <a:pt x="769937" y="967846"/>
                </a:cubicBezTo>
                <a:cubicBezTo>
                  <a:pt x="769937" y="967846"/>
                  <a:pt x="769937" y="967846"/>
                  <a:pt x="766127" y="971550"/>
                </a:cubicBezTo>
                <a:cubicBezTo>
                  <a:pt x="762317" y="956733"/>
                  <a:pt x="754697" y="941917"/>
                  <a:pt x="750887" y="930804"/>
                </a:cubicBezTo>
                <a:close/>
                <a:moveTo>
                  <a:pt x="254938" y="927100"/>
                </a:moveTo>
                <a:cubicBezTo>
                  <a:pt x="258763" y="930880"/>
                  <a:pt x="258763" y="930880"/>
                  <a:pt x="254938" y="934660"/>
                </a:cubicBezTo>
                <a:cubicBezTo>
                  <a:pt x="231992" y="957338"/>
                  <a:pt x="209045" y="983797"/>
                  <a:pt x="182274" y="1006475"/>
                </a:cubicBezTo>
                <a:lnTo>
                  <a:pt x="180789" y="1006475"/>
                </a:lnTo>
                <a:lnTo>
                  <a:pt x="178468" y="1007514"/>
                </a:lnTo>
                <a:lnTo>
                  <a:pt x="164340" y="1027528"/>
                </a:lnTo>
                <a:cubicBezTo>
                  <a:pt x="156667" y="1034835"/>
                  <a:pt x="148034" y="1040680"/>
                  <a:pt x="140361" y="1044576"/>
                </a:cubicBezTo>
                <a:lnTo>
                  <a:pt x="136525" y="1044576"/>
                </a:lnTo>
                <a:cubicBezTo>
                  <a:pt x="136525" y="1044576"/>
                  <a:pt x="136525" y="1044576"/>
                  <a:pt x="140361" y="1040679"/>
                </a:cubicBezTo>
                <a:cubicBezTo>
                  <a:pt x="148034" y="1036783"/>
                  <a:pt x="155707" y="1030938"/>
                  <a:pt x="162421" y="1024119"/>
                </a:cubicBezTo>
                <a:lnTo>
                  <a:pt x="172592" y="1010143"/>
                </a:lnTo>
                <a:lnTo>
                  <a:pt x="167040" y="1012627"/>
                </a:lnTo>
                <a:cubicBezTo>
                  <a:pt x="162189" y="1016596"/>
                  <a:pt x="157338" y="1021557"/>
                  <a:pt x="151517" y="1025526"/>
                </a:cubicBezTo>
                <a:cubicBezTo>
                  <a:pt x="151517" y="1025526"/>
                  <a:pt x="151517" y="1025526"/>
                  <a:pt x="147637" y="1025526"/>
                </a:cubicBezTo>
                <a:cubicBezTo>
                  <a:pt x="147637" y="1025526"/>
                  <a:pt x="147637" y="1025526"/>
                  <a:pt x="147637" y="1021557"/>
                </a:cubicBezTo>
                <a:cubicBezTo>
                  <a:pt x="159279" y="1013620"/>
                  <a:pt x="167040" y="1001713"/>
                  <a:pt x="178681" y="1001713"/>
                </a:cubicBezTo>
                <a:lnTo>
                  <a:pt x="178726" y="1001713"/>
                </a:lnTo>
                <a:lnTo>
                  <a:pt x="179443" y="1001713"/>
                </a:lnTo>
                <a:lnTo>
                  <a:pt x="251114" y="930880"/>
                </a:lnTo>
                <a:cubicBezTo>
                  <a:pt x="251114" y="927100"/>
                  <a:pt x="254938" y="927100"/>
                  <a:pt x="254938" y="927100"/>
                </a:cubicBezTo>
                <a:close/>
                <a:moveTo>
                  <a:pt x="975085" y="910365"/>
                </a:moveTo>
                <a:cubicBezTo>
                  <a:pt x="976060" y="909902"/>
                  <a:pt x="977034" y="909902"/>
                  <a:pt x="977034" y="911754"/>
                </a:cubicBezTo>
                <a:cubicBezTo>
                  <a:pt x="992620" y="919163"/>
                  <a:pt x="1004310" y="933979"/>
                  <a:pt x="1016000" y="948796"/>
                </a:cubicBezTo>
                <a:cubicBezTo>
                  <a:pt x="1016000" y="948796"/>
                  <a:pt x="1016000" y="948796"/>
                  <a:pt x="1016000" y="952500"/>
                </a:cubicBezTo>
                <a:cubicBezTo>
                  <a:pt x="1016000" y="952500"/>
                  <a:pt x="1012104" y="952500"/>
                  <a:pt x="1012104" y="952500"/>
                </a:cubicBezTo>
                <a:cubicBezTo>
                  <a:pt x="1000414" y="937683"/>
                  <a:pt x="988724" y="926571"/>
                  <a:pt x="973137" y="915458"/>
                </a:cubicBezTo>
                <a:cubicBezTo>
                  <a:pt x="973137" y="915458"/>
                  <a:pt x="973137" y="911754"/>
                  <a:pt x="973137" y="911754"/>
                </a:cubicBezTo>
                <a:cubicBezTo>
                  <a:pt x="973137" y="911754"/>
                  <a:pt x="974111" y="910828"/>
                  <a:pt x="975085" y="910365"/>
                </a:cubicBezTo>
                <a:close/>
                <a:moveTo>
                  <a:pt x="964382" y="895608"/>
                </a:moveTo>
                <a:cubicBezTo>
                  <a:pt x="965002" y="895072"/>
                  <a:pt x="965498" y="895429"/>
                  <a:pt x="965994" y="896144"/>
                </a:cubicBezTo>
                <a:cubicBezTo>
                  <a:pt x="966986" y="897573"/>
                  <a:pt x="967979" y="900430"/>
                  <a:pt x="969963" y="900430"/>
                </a:cubicBezTo>
                <a:cubicBezTo>
                  <a:pt x="969963" y="908050"/>
                  <a:pt x="965994" y="896620"/>
                  <a:pt x="962025" y="900430"/>
                </a:cubicBezTo>
                <a:cubicBezTo>
                  <a:pt x="963017" y="897573"/>
                  <a:pt x="963762" y="896144"/>
                  <a:pt x="964382" y="895608"/>
                </a:cubicBezTo>
                <a:close/>
                <a:moveTo>
                  <a:pt x="556684" y="889000"/>
                </a:moveTo>
                <a:cubicBezTo>
                  <a:pt x="560388" y="896409"/>
                  <a:pt x="556684" y="922338"/>
                  <a:pt x="549275" y="922338"/>
                </a:cubicBezTo>
                <a:cubicBezTo>
                  <a:pt x="549275" y="911225"/>
                  <a:pt x="552980" y="903817"/>
                  <a:pt x="556684" y="889000"/>
                </a:cubicBezTo>
                <a:close/>
                <a:moveTo>
                  <a:pt x="387350" y="877888"/>
                </a:moveTo>
                <a:cubicBezTo>
                  <a:pt x="387350" y="885429"/>
                  <a:pt x="371929" y="900510"/>
                  <a:pt x="360362" y="908051"/>
                </a:cubicBezTo>
                <a:cubicBezTo>
                  <a:pt x="368073" y="896740"/>
                  <a:pt x="379639" y="889199"/>
                  <a:pt x="387350" y="877888"/>
                </a:cubicBezTo>
                <a:close/>
                <a:moveTo>
                  <a:pt x="155257" y="877888"/>
                </a:moveTo>
                <a:cubicBezTo>
                  <a:pt x="155257" y="885429"/>
                  <a:pt x="166687" y="904281"/>
                  <a:pt x="155257" y="908051"/>
                </a:cubicBezTo>
                <a:cubicBezTo>
                  <a:pt x="147637" y="904281"/>
                  <a:pt x="155257" y="885429"/>
                  <a:pt x="155257" y="877888"/>
                </a:cubicBezTo>
                <a:close/>
                <a:moveTo>
                  <a:pt x="258127" y="866246"/>
                </a:moveTo>
                <a:cubicBezTo>
                  <a:pt x="258127" y="866246"/>
                  <a:pt x="258127" y="866246"/>
                  <a:pt x="261937" y="866246"/>
                </a:cubicBezTo>
                <a:cubicBezTo>
                  <a:pt x="261937" y="866246"/>
                  <a:pt x="261937" y="866246"/>
                  <a:pt x="261937" y="869951"/>
                </a:cubicBezTo>
                <a:cubicBezTo>
                  <a:pt x="250507" y="881063"/>
                  <a:pt x="231457" y="899584"/>
                  <a:pt x="216217" y="903288"/>
                </a:cubicBezTo>
                <a:cubicBezTo>
                  <a:pt x="216217" y="903288"/>
                  <a:pt x="216217" y="903288"/>
                  <a:pt x="212407" y="903288"/>
                </a:cubicBezTo>
                <a:cubicBezTo>
                  <a:pt x="212407" y="903288"/>
                  <a:pt x="212407" y="903288"/>
                  <a:pt x="212407" y="899584"/>
                </a:cubicBezTo>
                <a:cubicBezTo>
                  <a:pt x="216217" y="899584"/>
                  <a:pt x="216217" y="899584"/>
                  <a:pt x="216217" y="899584"/>
                </a:cubicBezTo>
                <a:lnTo>
                  <a:pt x="215991" y="897648"/>
                </a:lnTo>
                <a:lnTo>
                  <a:pt x="238124" y="885693"/>
                </a:lnTo>
                <a:cubicBezTo>
                  <a:pt x="245744" y="879211"/>
                  <a:pt x="252412" y="871803"/>
                  <a:pt x="258127" y="866246"/>
                </a:cubicBezTo>
                <a:close/>
                <a:moveTo>
                  <a:pt x="208597" y="858838"/>
                </a:moveTo>
                <a:cubicBezTo>
                  <a:pt x="212407" y="864394"/>
                  <a:pt x="213359" y="871803"/>
                  <a:pt x="213836" y="879211"/>
                </a:cubicBezTo>
                <a:lnTo>
                  <a:pt x="215991" y="897648"/>
                </a:lnTo>
                <a:lnTo>
                  <a:pt x="212407" y="899584"/>
                </a:lnTo>
                <a:cubicBezTo>
                  <a:pt x="208597" y="888471"/>
                  <a:pt x="212407" y="869951"/>
                  <a:pt x="204787" y="862542"/>
                </a:cubicBezTo>
                <a:close/>
                <a:moveTo>
                  <a:pt x="1007110" y="842963"/>
                </a:moveTo>
                <a:cubicBezTo>
                  <a:pt x="1026160" y="854220"/>
                  <a:pt x="1041400" y="869229"/>
                  <a:pt x="1060450" y="880486"/>
                </a:cubicBezTo>
                <a:cubicBezTo>
                  <a:pt x="1060450" y="884238"/>
                  <a:pt x="1060450" y="884238"/>
                  <a:pt x="1060450" y="884238"/>
                </a:cubicBezTo>
                <a:cubicBezTo>
                  <a:pt x="1041400" y="872981"/>
                  <a:pt x="1022350" y="857972"/>
                  <a:pt x="1007110" y="846715"/>
                </a:cubicBezTo>
                <a:cubicBezTo>
                  <a:pt x="1003300" y="846715"/>
                  <a:pt x="1003300" y="842963"/>
                  <a:pt x="1007110" y="842963"/>
                </a:cubicBezTo>
                <a:close/>
                <a:moveTo>
                  <a:pt x="1117600" y="840106"/>
                </a:moveTo>
                <a:cubicBezTo>
                  <a:pt x="1117600" y="836613"/>
                  <a:pt x="1124744" y="847091"/>
                  <a:pt x="1131888" y="847091"/>
                </a:cubicBezTo>
                <a:cubicBezTo>
                  <a:pt x="1128316" y="854076"/>
                  <a:pt x="1121172" y="843598"/>
                  <a:pt x="1117600" y="840106"/>
                </a:cubicBezTo>
                <a:close/>
                <a:moveTo>
                  <a:pt x="353219" y="839788"/>
                </a:moveTo>
                <a:cubicBezTo>
                  <a:pt x="353219" y="839788"/>
                  <a:pt x="357188" y="839788"/>
                  <a:pt x="357188" y="839788"/>
                </a:cubicBezTo>
                <a:cubicBezTo>
                  <a:pt x="357188" y="843757"/>
                  <a:pt x="353219" y="843757"/>
                  <a:pt x="353219" y="847726"/>
                </a:cubicBezTo>
                <a:cubicBezTo>
                  <a:pt x="353219" y="847726"/>
                  <a:pt x="349250" y="847726"/>
                  <a:pt x="349250" y="847726"/>
                </a:cubicBezTo>
                <a:cubicBezTo>
                  <a:pt x="349250" y="843757"/>
                  <a:pt x="353219" y="843757"/>
                  <a:pt x="353219" y="839788"/>
                </a:cubicBezTo>
                <a:close/>
                <a:moveTo>
                  <a:pt x="1108968" y="834331"/>
                </a:moveTo>
                <a:cubicBezTo>
                  <a:pt x="1110456" y="834827"/>
                  <a:pt x="1112441" y="835819"/>
                  <a:pt x="1114425" y="835819"/>
                </a:cubicBezTo>
                <a:cubicBezTo>
                  <a:pt x="1110456" y="839788"/>
                  <a:pt x="1110456" y="835819"/>
                  <a:pt x="1106487" y="835819"/>
                </a:cubicBezTo>
                <a:cubicBezTo>
                  <a:pt x="1106487" y="833835"/>
                  <a:pt x="1107479" y="833835"/>
                  <a:pt x="1108968" y="834331"/>
                </a:cubicBezTo>
                <a:close/>
                <a:moveTo>
                  <a:pt x="1016000" y="820738"/>
                </a:moveTo>
                <a:cubicBezTo>
                  <a:pt x="1027113" y="828449"/>
                  <a:pt x="1045634" y="840015"/>
                  <a:pt x="1056746" y="847726"/>
                </a:cubicBezTo>
                <a:cubicBezTo>
                  <a:pt x="1041929" y="843871"/>
                  <a:pt x="1027113" y="832304"/>
                  <a:pt x="1016000" y="820738"/>
                </a:cubicBezTo>
                <a:close/>
                <a:moveTo>
                  <a:pt x="943610" y="820738"/>
                </a:moveTo>
                <a:cubicBezTo>
                  <a:pt x="943610" y="820738"/>
                  <a:pt x="943610" y="820738"/>
                  <a:pt x="947420" y="820738"/>
                </a:cubicBezTo>
                <a:cubicBezTo>
                  <a:pt x="974090" y="835679"/>
                  <a:pt x="989330" y="861826"/>
                  <a:pt x="1012190" y="876768"/>
                </a:cubicBezTo>
                <a:cubicBezTo>
                  <a:pt x="1012190" y="876768"/>
                  <a:pt x="1016000" y="880503"/>
                  <a:pt x="1012190" y="880503"/>
                </a:cubicBezTo>
                <a:cubicBezTo>
                  <a:pt x="1012190" y="884238"/>
                  <a:pt x="1012190" y="884238"/>
                  <a:pt x="1008380" y="880503"/>
                </a:cubicBezTo>
                <a:cubicBezTo>
                  <a:pt x="981710" y="865562"/>
                  <a:pt x="970280" y="839415"/>
                  <a:pt x="943610" y="824473"/>
                </a:cubicBezTo>
                <a:cubicBezTo>
                  <a:pt x="943610" y="824473"/>
                  <a:pt x="939800" y="820738"/>
                  <a:pt x="943610" y="820738"/>
                </a:cubicBezTo>
                <a:close/>
                <a:moveTo>
                  <a:pt x="431172" y="817441"/>
                </a:moveTo>
                <a:lnTo>
                  <a:pt x="428451" y="821211"/>
                </a:lnTo>
                <a:lnTo>
                  <a:pt x="432219" y="817441"/>
                </a:lnTo>
                <a:close/>
                <a:moveTo>
                  <a:pt x="890587" y="812800"/>
                </a:moveTo>
                <a:cubicBezTo>
                  <a:pt x="897731" y="816769"/>
                  <a:pt x="904875" y="816769"/>
                  <a:pt x="904875" y="828675"/>
                </a:cubicBezTo>
                <a:cubicBezTo>
                  <a:pt x="894159" y="828675"/>
                  <a:pt x="890587" y="824706"/>
                  <a:pt x="890587" y="812800"/>
                </a:cubicBezTo>
                <a:close/>
                <a:moveTo>
                  <a:pt x="882650" y="801688"/>
                </a:moveTo>
                <a:cubicBezTo>
                  <a:pt x="893763" y="801688"/>
                  <a:pt x="882650" y="817563"/>
                  <a:pt x="882650" y="801688"/>
                </a:cubicBezTo>
                <a:close/>
                <a:moveTo>
                  <a:pt x="291107" y="783705"/>
                </a:moveTo>
                <a:cubicBezTo>
                  <a:pt x="295076" y="782291"/>
                  <a:pt x="300037" y="783234"/>
                  <a:pt x="304006" y="787004"/>
                </a:cubicBezTo>
                <a:cubicBezTo>
                  <a:pt x="304006" y="794545"/>
                  <a:pt x="307975" y="802085"/>
                  <a:pt x="300037" y="805856"/>
                </a:cubicBezTo>
                <a:cubicBezTo>
                  <a:pt x="288131" y="809626"/>
                  <a:pt x="288131" y="802085"/>
                  <a:pt x="284162" y="794545"/>
                </a:cubicBezTo>
                <a:cubicBezTo>
                  <a:pt x="284162" y="788889"/>
                  <a:pt x="287138" y="785119"/>
                  <a:pt x="291107" y="783705"/>
                </a:cubicBezTo>
                <a:close/>
                <a:moveTo>
                  <a:pt x="954722" y="774700"/>
                </a:moveTo>
                <a:cubicBezTo>
                  <a:pt x="954722" y="778669"/>
                  <a:pt x="958532" y="778669"/>
                  <a:pt x="966152" y="778669"/>
                </a:cubicBezTo>
                <a:cubicBezTo>
                  <a:pt x="962342" y="782638"/>
                  <a:pt x="966152" y="786606"/>
                  <a:pt x="969962" y="786606"/>
                </a:cubicBezTo>
                <a:cubicBezTo>
                  <a:pt x="966152" y="790575"/>
                  <a:pt x="950912" y="786606"/>
                  <a:pt x="954722" y="774700"/>
                </a:cubicBezTo>
                <a:close/>
                <a:moveTo>
                  <a:pt x="363538" y="774700"/>
                </a:moveTo>
                <a:cubicBezTo>
                  <a:pt x="363538" y="778510"/>
                  <a:pt x="333375" y="793750"/>
                  <a:pt x="363538" y="774700"/>
                </a:cubicBezTo>
                <a:close/>
                <a:moveTo>
                  <a:pt x="376953" y="766336"/>
                </a:moveTo>
                <a:lnTo>
                  <a:pt x="371684" y="772014"/>
                </a:lnTo>
                <a:cubicBezTo>
                  <a:pt x="369793" y="775800"/>
                  <a:pt x="369793" y="773907"/>
                  <a:pt x="371212" y="771068"/>
                </a:cubicBezTo>
                <a:close/>
                <a:moveTo>
                  <a:pt x="378142" y="765357"/>
                </a:moveTo>
                <a:lnTo>
                  <a:pt x="376953" y="766336"/>
                </a:lnTo>
                <a:lnTo>
                  <a:pt x="377832" y="765389"/>
                </a:lnTo>
                <a:close/>
                <a:moveTo>
                  <a:pt x="973137" y="738188"/>
                </a:moveTo>
                <a:cubicBezTo>
                  <a:pt x="976993" y="738188"/>
                  <a:pt x="1000125" y="741892"/>
                  <a:pt x="1000125" y="749301"/>
                </a:cubicBezTo>
                <a:cubicBezTo>
                  <a:pt x="992414" y="745597"/>
                  <a:pt x="980848" y="741892"/>
                  <a:pt x="973137" y="738188"/>
                </a:cubicBezTo>
                <a:close/>
                <a:moveTo>
                  <a:pt x="118427" y="673100"/>
                </a:moveTo>
                <a:cubicBezTo>
                  <a:pt x="118427" y="673100"/>
                  <a:pt x="118427" y="673100"/>
                  <a:pt x="122237" y="673100"/>
                </a:cubicBezTo>
                <a:cubicBezTo>
                  <a:pt x="122237" y="673100"/>
                  <a:pt x="122237" y="673100"/>
                  <a:pt x="118427" y="676804"/>
                </a:cubicBezTo>
                <a:cubicBezTo>
                  <a:pt x="106997" y="680509"/>
                  <a:pt x="95567" y="680509"/>
                  <a:pt x="84137" y="684213"/>
                </a:cubicBezTo>
                <a:lnTo>
                  <a:pt x="84137" y="680509"/>
                </a:lnTo>
                <a:cubicBezTo>
                  <a:pt x="95567" y="676804"/>
                  <a:pt x="106997" y="676804"/>
                  <a:pt x="118427" y="673100"/>
                </a:cubicBezTo>
                <a:close/>
                <a:moveTo>
                  <a:pt x="250825" y="654579"/>
                </a:moveTo>
                <a:cubicBezTo>
                  <a:pt x="250825" y="661988"/>
                  <a:pt x="238919" y="658284"/>
                  <a:pt x="234950" y="658284"/>
                </a:cubicBezTo>
                <a:cubicBezTo>
                  <a:pt x="234950" y="650875"/>
                  <a:pt x="246856" y="658284"/>
                  <a:pt x="250825" y="654579"/>
                </a:cubicBezTo>
                <a:close/>
                <a:moveTo>
                  <a:pt x="275379" y="649010"/>
                </a:moveTo>
                <a:cubicBezTo>
                  <a:pt x="280171" y="648415"/>
                  <a:pt x="285139" y="648653"/>
                  <a:pt x="288925" y="650558"/>
                </a:cubicBezTo>
                <a:cubicBezTo>
                  <a:pt x="281354" y="654368"/>
                  <a:pt x="277568" y="654368"/>
                  <a:pt x="273782" y="654368"/>
                </a:cubicBezTo>
                <a:cubicBezTo>
                  <a:pt x="248229" y="660083"/>
                  <a:pt x="261006" y="650796"/>
                  <a:pt x="275379" y="649010"/>
                </a:cubicBezTo>
                <a:close/>
                <a:moveTo>
                  <a:pt x="976237" y="615768"/>
                </a:moveTo>
                <a:cubicBezTo>
                  <a:pt x="979049" y="615733"/>
                  <a:pt x="983177" y="615901"/>
                  <a:pt x="988920" y="616347"/>
                </a:cubicBezTo>
                <a:cubicBezTo>
                  <a:pt x="996577" y="616347"/>
                  <a:pt x="1000406" y="619919"/>
                  <a:pt x="1008063" y="619919"/>
                </a:cubicBezTo>
                <a:cubicBezTo>
                  <a:pt x="1001363" y="626170"/>
                  <a:pt x="956555" y="616012"/>
                  <a:pt x="976237" y="615768"/>
                </a:cubicBezTo>
                <a:close/>
                <a:moveTo>
                  <a:pt x="1030684" y="590550"/>
                </a:moveTo>
                <a:cubicBezTo>
                  <a:pt x="1034256" y="590550"/>
                  <a:pt x="1037828" y="590550"/>
                  <a:pt x="1041400" y="593725"/>
                </a:cubicBezTo>
                <a:cubicBezTo>
                  <a:pt x="1041400" y="596900"/>
                  <a:pt x="1027112" y="596900"/>
                  <a:pt x="1030684" y="590550"/>
                </a:cubicBezTo>
                <a:close/>
                <a:moveTo>
                  <a:pt x="295275" y="575204"/>
                </a:moveTo>
                <a:cubicBezTo>
                  <a:pt x="299244" y="571500"/>
                  <a:pt x="303212" y="571500"/>
                  <a:pt x="311150" y="575204"/>
                </a:cubicBezTo>
                <a:cubicBezTo>
                  <a:pt x="307181" y="578909"/>
                  <a:pt x="299244" y="582613"/>
                  <a:pt x="295275" y="575204"/>
                </a:cubicBezTo>
                <a:close/>
                <a:moveTo>
                  <a:pt x="1076325" y="566738"/>
                </a:moveTo>
                <a:cubicBezTo>
                  <a:pt x="1076325" y="566738"/>
                  <a:pt x="1079500" y="566738"/>
                  <a:pt x="1079500" y="566738"/>
                </a:cubicBezTo>
                <a:cubicBezTo>
                  <a:pt x="1079500" y="570707"/>
                  <a:pt x="1079500" y="570707"/>
                  <a:pt x="1079500" y="574676"/>
                </a:cubicBezTo>
                <a:cubicBezTo>
                  <a:pt x="1079500" y="574676"/>
                  <a:pt x="1076325" y="574676"/>
                  <a:pt x="1076325" y="574676"/>
                </a:cubicBezTo>
                <a:cubicBezTo>
                  <a:pt x="1076325" y="570707"/>
                  <a:pt x="1076325" y="570707"/>
                  <a:pt x="1076325" y="566738"/>
                </a:cubicBezTo>
                <a:close/>
                <a:moveTo>
                  <a:pt x="997131" y="554038"/>
                </a:moveTo>
                <a:cubicBezTo>
                  <a:pt x="1006042" y="554038"/>
                  <a:pt x="1015423" y="555625"/>
                  <a:pt x="1019175" y="558800"/>
                </a:cubicBezTo>
                <a:cubicBezTo>
                  <a:pt x="1004166" y="558800"/>
                  <a:pt x="992909" y="558800"/>
                  <a:pt x="977900" y="558800"/>
                </a:cubicBezTo>
                <a:cubicBezTo>
                  <a:pt x="979776" y="555625"/>
                  <a:pt x="988219" y="554038"/>
                  <a:pt x="997131" y="554038"/>
                </a:cubicBezTo>
                <a:close/>
                <a:moveTo>
                  <a:pt x="1061085" y="552450"/>
                </a:moveTo>
                <a:cubicBezTo>
                  <a:pt x="1064895" y="552450"/>
                  <a:pt x="1072515" y="552450"/>
                  <a:pt x="1080135" y="552450"/>
                </a:cubicBezTo>
                <a:cubicBezTo>
                  <a:pt x="1083945" y="552450"/>
                  <a:pt x="1087755" y="552450"/>
                  <a:pt x="1091565" y="552450"/>
                </a:cubicBezTo>
                <a:cubicBezTo>
                  <a:pt x="1095375" y="552450"/>
                  <a:pt x="1095375" y="555625"/>
                  <a:pt x="1095375" y="555625"/>
                </a:cubicBezTo>
                <a:cubicBezTo>
                  <a:pt x="1095375" y="558800"/>
                  <a:pt x="1091565" y="558800"/>
                  <a:pt x="1091565" y="558800"/>
                </a:cubicBezTo>
                <a:cubicBezTo>
                  <a:pt x="1087755" y="558800"/>
                  <a:pt x="1083945" y="558800"/>
                  <a:pt x="1080135" y="558800"/>
                </a:cubicBezTo>
                <a:cubicBezTo>
                  <a:pt x="1076325" y="558800"/>
                  <a:pt x="1068705" y="558800"/>
                  <a:pt x="1061085" y="558800"/>
                </a:cubicBezTo>
                <a:cubicBezTo>
                  <a:pt x="1057275" y="558800"/>
                  <a:pt x="1057275" y="558800"/>
                  <a:pt x="1057275" y="555625"/>
                </a:cubicBezTo>
                <a:cubicBezTo>
                  <a:pt x="1057275" y="555625"/>
                  <a:pt x="1057275" y="552450"/>
                  <a:pt x="1061085" y="552450"/>
                </a:cubicBezTo>
                <a:close/>
                <a:moveTo>
                  <a:pt x="246063" y="552450"/>
                </a:moveTo>
                <a:cubicBezTo>
                  <a:pt x="246063" y="555625"/>
                  <a:pt x="242491" y="558800"/>
                  <a:pt x="235347" y="558800"/>
                </a:cubicBezTo>
                <a:cubicBezTo>
                  <a:pt x="231775" y="552450"/>
                  <a:pt x="242491" y="552450"/>
                  <a:pt x="246063" y="552450"/>
                </a:cubicBezTo>
                <a:close/>
                <a:moveTo>
                  <a:pt x="985185" y="543024"/>
                </a:moveTo>
                <a:cubicBezTo>
                  <a:pt x="991451" y="541536"/>
                  <a:pt x="998198" y="542528"/>
                  <a:pt x="1000125" y="548481"/>
                </a:cubicBezTo>
                <a:cubicBezTo>
                  <a:pt x="992414" y="548481"/>
                  <a:pt x="984704" y="552450"/>
                  <a:pt x="973137" y="552450"/>
                </a:cubicBezTo>
                <a:cubicBezTo>
                  <a:pt x="973137" y="548481"/>
                  <a:pt x="978920" y="544513"/>
                  <a:pt x="985185" y="543024"/>
                </a:cubicBezTo>
                <a:close/>
                <a:moveTo>
                  <a:pt x="1057275" y="537104"/>
                </a:moveTo>
                <a:cubicBezTo>
                  <a:pt x="1053420" y="540809"/>
                  <a:pt x="1041854" y="544513"/>
                  <a:pt x="1030287" y="540809"/>
                </a:cubicBezTo>
                <a:cubicBezTo>
                  <a:pt x="1037998" y="533400"/>
                  <a:pt x="1045709" y="540809"/>
                  <a:pt x="1057275" y="537104"/>
                </a:cubicBezTo>
                <a:close/>
                <a:moveTo>
                  <a:pt x="321526" y="536333"/>
                </a:moveTo>
                <a:lnTo>
                  <a:pt x="322500" y="537308"/>
                </a:lnTo>
                <a:lnTo>
                  <a:pt x="322500" y="536473"/>
                </a:lnTo>
                <a:close/>
                <a:moveTo>
                  <a:pt x="977900" y="525463"/>
                </a:moveTo>
                <a:cubicBezTo>
                  <a:pt x="970139" y="533401"/>
                  <a:pt x="958497" y="533401"/>
                  <a:pt x="942975" y="533401"/>
                </a:cubicBezTo>
                <a:cubicBezTo>
                  <a:pt x="950736" y="529432"/>
                  <a:pt x="966259" y="529432"/>
                  <a:pt x="977900" y="525463"/>
                </a:cubicBezTo>
                <a:close/>
                <a:moveTo>
                  <a:pt x="1109663" y="492125"/>
                </a:moveTo>
                <a:cubicBezTo>
                  <a:pt x="1109663" y="495697"/>
                  <a:pt x="1109663" y="495697"/>
                  <a:pt x="1109663" y="495697"/>
                </a:cubicBezTo>
                <a:cubicBezTo>
                  <a:pt x="1083090" y="499269"/>
                  <a:pt x="1056516" y="502841"/>
                  <a:pt x="1026146" y="506413"/>
                </a:cubicBezTo>
                <a:cubicBezTo>
                  <a:pt x="1026146" y="506413"/>
                  <a:pt x="1022350" y="506413"/>
                  <a:pt x="1022350" y="502841"/>
                </a:cubicBezTo>
                <a:cubicBezTo>
                  <a:pt x="1022350" y="502841"/>
                  <a:pt x="1026146" y="499269"/>
                  <a:pt x="1026146" y="499269"/>
                </a:cubicBezTo>
                <a:cubicBezTo>
                  <a:pt x="1052720" y="499269"/>
                  <a:pt x="1079294" y="492125"/>
                  <a:pt x="1109663" y="492125"/>
                </a:cubicBezTo>
                <a:close/>
                <a:moveTo>
                  <a:pt x="311785" y="465138"/>
                </a:moveTo>
                <a:cubicBezTo>
                  <a:pt x="323215" y="465138"/>
                  <a:pt x="327025" y="484188"/>
                  <a:pt x="319405" y="484188"/>
                </a:cubicBezTo>
                <a:cubicBezTo>
                  <a:pt x="307975" y="484188"/>
                  <a:pt x="311785" y="472758"/>
                  <a:pt x="311785" y="465138"/>
                </a:cubicBezTo>
                <a:close/>
                <a:moveTo>
                  <a:pt x="1128127" y="454025"/>
                </a:moveTo>
                <a:cubicBezTo>
                  <a:pt x="1128127" y="454025"/>
                  <a:pt x="1131888" y="454025"/>
                  <a:pt x="1131888" y="454025"/>
                </a:cubicBezTo>
                <a:cubicBezTo>
                  <a:pt x="1131888" y="457767"/>
                  <a:pt x="1128127" y="457767"/>
                  <a:pt x="1128127" y="461509"/>
                </a:cubicBezTo>
                <a:cubicBezTo>
                  <a:pt x="1071701" y="468993"/>
                  <a:pt x="1019037" y="498929"/>
                  <a:pt x="962612" y="506413"/>
                </a:cubicBezTo>
                <a:cubicBezTo>
                  <a:pt x="962612" y="506413"/>
                  <a:pt x="958850" y="506413"/>
                  <a:pt x="958850" y="502671"/>
                </a:cubicBezTo>
                <a:cubicBezTo>
                  <a:pt x="958850" y="502671"/>
                  <a:pt x="958850" y="498929"/>
                  <a:pt x="962612" y="498929"/>
                </a:cubicBezTo>
                <a:cubicBezTo>
                  <a:pt x="1019037" y="495187"/>
                  <a:pt x="1071701" y="465251"/>
                  <a:pt x="1128127" y="454025"/>
                </a:cubicBezTo>
                <a:close/>
                <a:moveTo>
                  <a:pt x="1041893" y="369082"/>
                </a:moveTo>
                <a:cubicBezTo>
                  <a:pt x="1042367" y="368608"/>
                  <a:pt x="1042367" y="368608"/>
                  <a:pt x="1042367" y="370503"/>
                </a:cubicBezTo>
                <a:cubicBezTo>
                  <a:pt x="1046163" y="370503"/>
                  <a:pt x="1046163" y="370503"/>
                  <a:pt x="1046163" y="374292"/>
                </a:cubicBezTo>
                <a:cubicBezTo>
                  <a:pt x="1019590" y="412187"/>
                  <a:pt x="993016" y="446293"/>
                  <a:pt x="966443" y="484188"/>
                </a:cubicBezTo>
                <a:cubicBezTo>
                  <a:pt x="966443" y="484188"/>
                  <a:pt x="962646" y="484188"/>
                  <a:pt x="962646" y="484188"/>
                </a:cubicBezTo>
                <a:cubicBezTo>
                  <a:pt x="962646" y="480399"/>
                  <a:pt x="958850" y="480399"/>
                  <a:pt x="962646" y="480399"/>
                </a:cubicBezTo>
                <a:cubicBezTo>
                  <a:pt x="989220" y="442503"/>
                  <a:pt x="1015794" y="408398"/>
                  <a:pt x="1038571" y="370503"/>
                </a:cubicBezTo>
                <a:cubicBezTo>
                  <a:pt x="1040469" y="370503"/>
                  <a:pt x="1041418" y="369555"/>
                  <a:pt x="1041893" y="369082"/>
                </a:cubicBezTo>
                <a:close/>
                <a:moveTo>
                  <a:pt x="106986" y="358775"/>
                </a:moveTo>
                <a:cubicBezTo>
                  <a:pt x="141174" y="374121"/>
                  <a:pt x="175362" y="389467"/>
                  <a:pt x="205751" y="400977"/>
                </a:cubicBezTo>
                <a:cubicBezTo>
                  <a:pt x="209550" y="400977"/>
                  <a:pt x="209550" y="400977"/>
                  <a:pt x="209550" y="404813"/>
                </a:cubicBezTo>
                <a:cubicBezTo>
                  <a:pt x="209550" y="404813"/>
                  <a:pt x="205751" y="404813"/>
                  <a:pt x="205751" y="404813"/>
                </a:cubicBezTo>
                <a:cubicBezTo>
                  <a:pt x="175362" y="393304"/>
                  <a:pt x="137375" y="377958"/>
                  <a:pt x="106986" y="366448"/>
                </a:cubicBezTo>
                <a:cubicBezTo>
                  <a:pt x="103187" y="366448"/>
                  <a:pt x="103187" y="362612"/>
                  <a:pt x="103187" y="362612"/>
                </a:cubicBezTo>
                <a:cubicBezTo>
                  <a:pt x="103187" y="358775"/>
                  <a:pt x="106986" y="358775"/>
                  <a:pt x="106986" y="358775"/>
                </a:cubicBezTo>
                <a:close/>
                <a:moveTo>
                  <a:pt x="327025" y="339725"/>
                </a:moveTo>
                <a:cubicBezTo>
                  <a:pt x="334010" y="339725"/>
                  <a:pt x="340996" y="347663"/>
                  <a:pt x="344488" y="355600"/>
                </a:cubicBezTo>
                <a:cubicBezTo>
                  <a:pt x="337503" y="351631"/>
                  <a:pt x="334010" y="343694"/>
                  <a:pt x="327025" y="339725"/>
                </a:cubicBezTo>
                <a:close/>
                <a:moveTo>
                  <a:pt x="46037" y="339725"/>
                </a:moveTo>
                <a:cubicBezTo>
                  <a:pt x="49873" y="339725"/>
                  <a:pt x="49873" y="339725"/>
                  <a:pt x="53710" y="339725"/>
                </a:cubicBezTo>
                <a:cubicBezTo>
                  <a:pt x="53710" y="339725"/>
                  <a:pt x="53710" y="339725"/>
                  <a:pt x="57546" y="339725"/>
                </a:cubicBezTo>
                <a:cubicBezTo>
                  <a:pt x="57546" y="339725"/>
                  <a:pt x="61383" y="339725"/>
                  <a:pt x="65219" y="339725"/>
                </a:cubicBezTo>
                <a:cubicBezTo>
                  <a:pt x="65219" y="339725"/>
                  <a:pt x="65219" y="339725"/>
                  <a:pt x="69056" y="339725"/>
                </a:cubicBezTo>
                <a:cubicBezTo>
                  <a:pt x="69056" y="339725"/>
                  <a:pt x="69056" y="339725"/>
                  <a:pt x="72892" y="343581"/>
                </a:cubicBezTo>
                <a:cubicBezTo>
                  <a:pt x="72892" y="347436"/>
                  <a:pt x="72892" y="351291"/>
                  <a:pt x="76729" y="351291"/>
                </a:cubicBezTo>
                <a:cubicBezTo>
                  <a:pt x="80565" y="355147"/>
                  <a:pt x="84402" y="355147"/>
                  <a:pt x="92075" y="359002"/>
                </a:cubicBezTo>
                <a:cubicBezTo>
                  <a:pt x="92075" y="359002"/>
                  <a:pt x="92075" y="362858"/>
                  <a:pt x="92075" y="366713"/>
                </a:cubicBezTo>
                <a:cubicBezTo>
                  <a:pt x="92075" y="366713"/>
                  <a:pt x="88238" y="366713"/>
                  <a:pt x="88238" y="366713"/>
                </a:cubicBezTo>
                <a:cubicBezTo>
                  <a:pt x="80565" y="366713"/>
                  <a:pt x="76729" y="362858"/>
                  <a:pt x="72892" y="359002"/>
                </a:cubicBezTo>
                <a:lnTo>
                  <a:pt x="64522" y="347786"/>
                </a:lnTo>
                <a:lnTo>
                  <a:pt x="65219" y="347436"/>
                </a:lnTo>
                <a:cubicBezTo>
                  <a:pt x="65219" y="343581"/>
                  <a:pt x="65219" y="343581"/>
                  <a:pt x="65219" y="343581"/>
                </a:cubicBezTo>
                <a:cubicBezTo>
                  <a:pt x="61383" y="343581"/>
                  <a:pt x="61383" y="343581"/>
                  <a:pt x="61383" y="343581"/>
                </a:cubicBezTo>
                <a:lnTo>
                  <a:pt x="64522" y="347786"/>
                </a:lnTo>
                <a:lnTo>
                  <a:pt x="57546" y="351291"/>
                </a:lnTo>
                <a:cubicBezTo>
                  <a:pt x="53710" y="351291"/>
                  <a:pt x="49873" y="347436"/>
                  <a:pt x="46037" y="347436"/>
                </a:cubicBezTo>
                <a:cubicBezTo>
                  <a:pt x="46037" y="343581"/>
                  <a:pt x="46037" y="343581"/>
                  <a:pt x="46037" y="339725"/>
                </a:cubicBezTo>
                <a:close/>
                <a:moveTo>
                  <a:pt x="387350" y="317500"/>
                </a:moveTo>
                <a:cubicBezTo>
                  <a:pt x="387350" y="317500"/>
                  <a:pt x="387350" y="317500"/>
                  <a:pt x="391121" y="317500"/>
                </a:cubicBezTo>
                <a:cubicBezTo>
                  <a:pt x="398661" y="325041"/>
                  <a:pt x="409972" y="336352"/>
                  <a:pt x="417513" y="347663"/>
                </a:cubicBezTo>
                <a:cubicBezTo>
                  <a:pt x="417513" y="347663"/>
                  <a:pt x="417513" y="347663"/>
                  <a:pt x="413743" y="347663"/>
                </a:cubicBezTo>
                <a:cubicBezTo>
                  <a:pt x="406202" y="336352"/>
                  <a:pt x="398661" y="328811"/>
                  <a:pt x="387350" y="321271"/>
                </a:cubicBezTo>
                <a:cubicBezTo>
                  <a:pt x="387350" y="321271"/>
                  <a:pt x="387350" y="321271"/>
                  <a:pt x="387350" y="317500"/>
                </a:cubicBezTo>
                <a:close/>
                <a:moveTo>
                  <a:pt x="924877" y="287338"/>
                </a:moveTo>
                <a:cubicBezTo>
                  <a:pt x="924877" y="287338"/>
                  <a:pt x="924877" y="287338"/>
                  <a:pt x="928687" y="287338"/>
                </a:cubicBezTo>
                <a:cubicBezTo>
                  <a:pt x="928687" y="287338"/>
                  <a:pt x="928687" y="287338"/>
                  <a:pt x="928687" y="291042"/>
                </a:cubicBezTo>
                <a:cubicBezTo>
                  <a:pt x="917257" y="302155"/>
                  <a:pt x="902017" y="309563"/>
                  <a:pt x="894397" y="320676"/>
                </a:cubicBezTo>
                <a:lnTo>
                  <a:pt x="890587" y="320676"/>
                </a:lnTo>
                <a:cubicBezTo>
                  <a:pt x="890587" y="320676"/>
                  <a:pt x="890587" y="320676"/>
                  <a:pt x="890587" y="316972"/>
                </a:cubicBezTo>
                <a:cubicBezTo>
                  <a:pt x="902017" y="305859"/>
                  <a:pt x="917257" y="298451"/>
                  <a:pt x="924877" y="287338"/>
                </a:cubicBezTo>
                <a:close/>
                <a:moveTo>
                  <a:pt x="390525" y="271992"/>
                </a:moveTo>
                <a:cubicBezTo>
                  <a:pt x="390525" y="268288"/>
                  <a:pt x="405342" y="294218"/>
                  <a:pt x="412750" y="301626"/>
                </a:cubicBezTo>
                <a:cubicBezTo>
                  <a:pt x="409046" y="301626"/>
                  <a:pt x="394229" y="283105"/>
                  <a:pt x="390525" y="271992"/>
                </a:cubicBezTo>
                <a:close/>
                <a:moveTo>
                  <a:pt x="311149" y="260350"/>
                </a:moveTo>
                <a:cubicBezTo>
                  <a:pt x="315118" y="264160"/>
                  <a:pt x="323056" y="271780"/>
                  <a:pt x="327025" y="279400"/>
                </a:cubicBezTo>
                <a:cubicBezTo>
                  <a:pt x="319087" y="271780"/>
                  <a:pt x="303212" y="267970"/>
                  <a:pt x="311149" y="260350"/>
                </a:cubicBezTo>
                <a:close/>
                <a:moveTo>
                  <a:pt x="731044" y="226021"/>
                </a:moveTo>
                <a:cubicBezTo>
                  <a:pt x="731044" y="229791"/>
                  <a:pt x="727472" y="237332"/>
                  <a:pt x="727472" y="241102"/>
                </a:cubicBezTo>
                <a:cubicBezTo>
                  <a:pt x="727472" y="244872"/>
                  <a:pt x="727472" y="244872"/>
                  <a:pt x="727472" y="244872"/>
                </a:cubicBezTo>
                <a:lnTo>
                  <a:pt x="728673" y="244872"/>
                </a:lnTo>
                <a:lnTo>
                  <a:pt x="734484" y="230642"/>
                </a:lnTo>
                <a:lnTo>
                  <a:pt x="734484" y="229791"/>
                </a:lnTo>
                <a:lnTo>
                  <a:pt x="731044" y="229791"/>
                </a:lnTo>
                <a:cubicBezTo>
                  <a:pt x="731044" y="229791"/>
                  <a:pt x="731044" y="229791"/>
                  <a:pt x="731044" y="226021"/>
                </a:cubicBezTo>
                <a:close/>
                <a:moveTo>
                  <a:pt x="508635" y="223441"/>
                </a:moveTo>
                <a:cubicBezTo>
                  <a:pt x="504825" y="215900"/>
                  <a:pt x="523875" y="246063"/>
                  <a:pt x="516255" y="242293"/>
                </a:cubicBezTo>
                <a:cubicBezTo>
                  <a:pt x="516255" y="234752"/>
                  <a:pt x="508635" y="234752"/>
                  <a:pt x="508635" y="223441"/>
                </a:cubicBezTo>
                <a:close/>
                <a:moveTo>
                  <a:pt x="276860" y="219075"/>
                </a:moveTo>
                <a:cubicBezTo>
                  <a:pt x="276860" y="219075"/>
                  <a:pt x="280670" y="219075"/>
                  <a:pt x="280670" y="219075"/>
                </a:cubicBezTo>
                <a:cubicBezTo>
                  <a:pt x="284480" y="226748"/>
                  <a:pt x="295910" y="230585"/>
                  <a:pt x="303530" y="238258"/>
                </a:cubicBezTo>
                <a:cubicBezTo>
                  <a:pt x="311150" y="242094"/>
                  <a:pt x="322580" y="249767"/>
                  <a:pt x="326390" y="257440"/>
                </a:cubicBezTo>
                <a:cubicBezTo>
                  <a:pt x="330200" y="261277"/>
                  <a:pt x="326390" y="261277"/>
                  <a:pt x="326390" y="261277"/>
                </a:cubicBezTo>
                <a:cubicBezTo>
                  <a:pt x="326390" y="265113"/>
                  <a:pt x="322580" y="265113"/>
                  <a:pt x="322580" y="261277"/>
                </a:cubicBezTo>
                <a:cubicBezTo>
                  <a:pt x="318770" y="253604"/>
                  <a:pt x="307340" y="245931"/>
                  <a:pt x="299720" y="242094"/>
                </a:cubicBezTo>
                <a:cubicBezTo>
                  <a:pt x="292100" y="238258"/>
                  <a:pt x="280670" y="230585"/>
                  <a:pt x="276860" y="222912"/>
                </a:cubicBezTo>
                <a:cubicBezTo>
                  <a:pt x="273050" y="222912"/>
                  <a:pt x="273050" y="219075"/>
                  <a:pt x="276860" y="219075"/>
                </a:cubicBezTo>
                <a:close/>
                <a:moveTo>
                  <a:pt x="693102" y="203200"/>
                </a:moveTo>
                <a:cubicBezTo>
                  <a:pt x="693102" y="207037"/>
                  <a:pt x="696912" y="207037"/>
                  <a:pt x="696912" y="210873"/>
                </a:cubicBezTo>
                <a:cubicBezTo>
                  <a:pt x="693102" y="222383"/>
                  <a:pt x="689292" y="233892"/>
                  <a:pt x="685482" y="245402"/>
                </a:cubicBezTo>
                <a:cubicBezTo>
                  <a:pt x="685482" y="249238"/>
                  <a:pt x="681672" y="249238"/>
                  <a:pt x="681672" y="249238"/>
                </a:cubicBezTo>
                <a:cubicBezTo>
                  <a:pt x="677862" y="249238"/>
                  <a:pt x="677862" y="245402"/>
                  <a:pt x="677862" y="245402"/>
                </a:cubicBezTo>
                <a:cubicBezTo>
                  <a:pt x="681672" y="233892"/>
                  <a:pt x="685482" y="218546"/>
                  <a:pt x="689292" y="207037"/>
                </a:cubicBezTo>
                <a:cubicBezTo>
                  <a:pt x="689292" y="207037"/>
                  <a:pt x="689292" y="203200"/>
                  <a:pt x="693102" y="203200"/>
                </a:cubicBezTo>
                <a:close/>
                <a:moveTo>
                  <a:pt x="193675" y="192088"/>
                </a:moveTo>
                <a:cubicBezTo>
                  <a:pt x="193675" y="192088"/>
                  <a:pt x="193675" y="192088"/>
                  <a:pt x="197427" y="192088"/>
                </a:cubicBezTo>
                <a:cubicBezTo>
                  <a:pt x="212436" y="199849"/>
                  <a:pt x="219941" y="215371"/>
                  <a:pt x="234950" y="223133"/>
                </a:cubicBezTo>
                <a:cubicBezTo>
                  <a:pt x="234950" y="223133"/>
                  <a:pt x="234950" y="223133"/>
                  <a:pt x="234950" y="227013"/>
                </a:cubicBezTo>
                <a:cubicBezTo>
                  <a:pt x="219941" y="219252"/>
                  <a:pt x="208684" y="203730"/>
                  <a:pt x="193675" y="192088"/>
                </a:cubicBezTo>
                <a:close/>
                <a:moveTo>
                  <a:pt x="508943" y="190649"/>
                </a:moveTo>
                <a:cubicBezTo>
                  <a:pt x="509588" y="191691"/>
                  <a:pt x="510382" y="194469"/>
                  <a:pt x="511175" y="200025"/>
                </a:cubicBezTo>
                <a:cubicBezTo>
                  <a:pt x="506413" y="200025"/>
                  <a:pt x="507008" y="187524"/>
                  <a:pt x="508943" y="190649"/>
                </a:cubicBezTo>
                <a:close/>
                <a:moveTo>
                  <a:pt x="401637" y="185738"/>
                </a:moveTo>
                <a:cubicBezTo>
                  <a:pt x="413067" y="189367"/>
                  <a:pt x="416877" y="200252"/>
                  <a:pt x="420687" y="211138"/>
                </a:cubicBezTo>
                <a:cubicBezTo>
                  <a:pt x="413067" y="203881"/>
                  <a:pt x="405447" y="192995"/>
                  <a:pt x="401637" y="185738"/>
                </a:cubicBezTo>
                <a:close/>
                <a:moveTo>
                  <a:pt x="753533" y="177800"/>
                </a:moveTo>
                <a:cubicBezTo>
                  <a:pt x="757237" y="177800"/>
                  <a:pt x="757237" y="177800"/>
                  <a:pt x="757237" y="181542"/>
                </a:cubicBezTo>
                <a:cubicBezTo>
                  <a:pt x="749829" y="196510"/>
                  <a:pt x="746125" y="215220"/>
                  <a:pt x="738716" y="230188"/>
                </a:cubicBezTo>
                <a:lnTo>
                  <a:pt x="737725" y="230188"/>
                </a:lnTo>
                <a:lnTo>
                  <a:pt x="738188" y="230642"/>
                </a:lnTo>
                <a:lnTo>
                  <a:pt x="734531" y="248553"/>
                </a:lnTo>
                <a:lnTo>
                  <a:pt x="734616" y="248643"/>
                </a:lnTo>
                <a:lnTo>
                  <a:pt x="734484" y="248782"/>
                </a:lnTo>
                <a:lnTo>
                  <a:pt x="734484" y="248785"/>
                </a:lnTo>
                <a:lnTo>
                  <a:pt x="734454" y="248813"/>
                </a:lnTo>
                <a:lnTo>
                  <a:pt x="734257" y="249021"/>
                </a:lnTo>
                <a:lnTo>
                  <a:pt x="735013" y="249815"/>
                </a:lnTo>
                <a:cubicBezTo>
                  <a:pt x="731441" y="261072"/>
                  <a:pt x="727869" y="272329"/>
                  <a:pt x="724297" y="283586"/>
                </a:cubicBezTo>
                <a:lnTo>
                  <a:pt x="724213" y="283674"/>
                </a:lnTo>
                <a:lnTo>
                  <a:pt x="727322" y="283674"/>
                </a:lnTo>
                <a:cubicBezTo>
                  <a:pt x="723539" y="291245"/>
                  <a:pt x="734889" y="291245"/>
                  <a:pt x="734889" y="298817"/>
                </a:cubicBezTo>
                <a:cubicBezTo>
                  <a:pt x="784073" y="310173"/>
                  <a:pt x="821907" y="336672"/>
                  <a:pt x="852174" y="374528"/>
                </a:cubicBezTo>
                <a:lnTo>
                  <a:pt x="852487" y="374528"/>
                </a:lnTo>
                <a:lnTo>
                  <a:pt x="852487" y="374197"/>
                </a:lnTo>
                <a:cubicBezTo>
                  <a:pt x="856297" y="374197"/>
                  <a:pt x="860107" y="366486"/>
                  <a:pt x="863917" y="366486"/>
                </a:cubicBezTo>
                <a:cubicBezTo>
                  <a:pt x="871537" y="362631"/>
                  <a:pt x="875347" y="358776"/>
                  <a:pt x="882967" y="358776"/>
                </a:cubicBezTo>
                <a:lnTo>
                  <a:pt x="886777" y="358776"/>
                </a:lnTo>
                <a:cubicBezTo>
                  <a:pt x="886777" y="362631"/>
                  <a:pt x="886777" y="362631"/>
                  <a:pt x="886777" y="362631"/>
                </a:cubicBezTo>
                <a:cubicBezTo>
                  <a:pt x="890587" y="358776"/>
                  <a:pt x="890587" y="358776"/>
                  <a:pt x="890587" y="358776"/>
                </a:cubicBezTo>
                <a:cubicBezTo>
                  <a:pt x="890587" y="358776"/>
                  <a:pt x="890587" y="358776"/>
                  <a:pt x="886777" y="358776"/>
                </a:cubicBezTo>
                <a:cubicBezTo>
                  <a:pt x="886777" y="347210"/>
                  <a:pt x="894397" y="339499"/>
                  <a:pt x="902017" y="331788"/>
                </a:cubicBezTo>
                <a:cubicBezTo>
                  <a:pt x="905827" y="331788"/>
                  <a:pt x="909637" y="331788"/>
                  <a:pt x="909637" y="335643"/>
                </a:cubicBezTo>
                <a:cubicBezTo>
                  <a:pt x="909637" y="335643"/>
                  <a:pt x="909637" y="339499"/>
                  <a:pt x="905827" y="339499"/>
                </a:cubicBezTo>
                <a:cubicBezTo>
                  <a:pt x="902017" y="343354"/>
                  <a:pt x="894397" y="351065"/>
                  <a:pt x="894397" y="358776"/>
                </a:cubicBezTo>
                <a:cubicBezTo>
                  <a:pt x="894397" y="358776"/>
                  <a:pt x="894397" y="358776"/>
                  <a:pt x="894397" y="362631"/>
                </a:cubicBezTo>
                <a:cubicBezTo>
                  <a:pt x="894397" y="362631"/>
                  <a:pt x="890587" y="366486"/>
                  <a:pt x="890587" y="366486"/>
                </a:cubicBezTo>
                <a:cubicBezTo>
                  <a:pt x="890587" y="366486"/>
                  <a:pt x="890587" y="366486"/>
                  <a:pt x="886777" y="366486"/>
                </a:cubicBezTo>
                <a:cubicBezTo>
                  <a:pt x="886777" y="366486"/>
                  <a:pt x="882967" y="366486"/>
                  <a:pt x="882967" y="366486"/>
                </a:cubicBezTo>
                <a:cubicBezTo>
                  <a:pt x="879157" y="366486"/>
                  <a:pt x="875347" y="366486"/>
                  <a:pt x="871537" y="370342"/>
                </a:cubicBezTo>
                <a:lnTo>
                  <a:pt x="861111" y="380892"/>
                </a:lnTo>
                <a:lnTo>
                  <a:pt x="863524" y="382099"/>
                </a:lnTo>
                <a:cubicBezTo>
                  <a:pt x="863524" y="382099"/>
                  <a:pt x="863524" y="385885"/>
                  <a:pt x="863524" y="385885"/>
                </a:cubicBezTo>
                <a:cubicBezTo>
                  <a:pt x="863524" y="393456"/>
                  <a:pt x="874874" y="385885"/>
                  <a:pt x="871091" y="382099"/>
                </a:cubicBezTo>
                <a:cubicBezTo>
                  <a:pt x="872982" y="383992"/>
                  <a:pt x="873928" y="387778"/>
                  <a:pt x="875820" y="391090"/>
                </a:cubicBezTo>
                <a:lnTo>
                  <a:pt x="885846" y="397018"/>
                </a:lnTo>
                <a:lnTo>
                  <a:pt x="909358" y="381795"/>
                </a:lnTo>
                <a:cubicBezTo>
                  <a:pt x="916828" y="377925"/>
                  <a:pt x="924299" y="370186"/>
                  <a:pt x="931769" y="362447"/>
                </a:cubicBezTo>
                <a:cubicBezTo>
                  <a:pt x="931769" y="366316"/>
                  <a:pt x="931769" y="366316"/>
                  <a:pt x="931769" y="366316"/>
                </a:cubicBezTo>
                <a:cubicBezTo>
                  <a:pt x="935505" y="366316"/>
                  <a:pt x="935505" y="366316"/>
                  <a:pt x="935505" y="366316"/>
                </a:cubicBezTo>
                <a:cubicBezTo>
                  <a:pt x="931769" y="362447"/>
                  <a:pt x="931769" y="362447"/>
                  <a:pt x="931769" y="362447"/>
                </a:cubicBezTo>
                <a:lnTo>
                  <a:pt x="929744" y="360349"/>
                </a:lnTo>
                <a:lnTo>
                  <a:pt x="920397" y="364173"/>
                </a:lnTo>
                <a:cubicBezTo>
                  <a:pt x="916517" y="367030"/>
                  <a:pt x="912636" y="370840"/>
                  <a:pt x="908756" y="374650"/>
                </a:cubicBezTo>
                <a:cubicBezTo>
                  <a:pt x="908756" y="374650"/>
                  <a:pt x="904875" y="374650"/>
                  <a:pt x="904875" y="374650"/>
                </a:cubicBezTo>
                <a:cubicBezTo>
                  <a:pt x="904875" y="370840"/>
                  <a:pt x="904875" y="370840"/>
                  <a:pt x="904875" y="370840"/>
                </a:cubicBezTo>
                <a:cubicBezTo>
                  <a:pt x="908756" y="367030"/>
                  <a:pt x="912636" y="363220"/>
                  <a:pt x="917002" y="360363"/>
                </a:cubicBezTo>
                <a:lnTo>
                  <a:pt x="930410" y="356116"/>
                </a:lnTo>
                <a:lnTo>
                  <a:pt x="935505" y="350838"/>
                </a:lnTo>
                <a:lnTo>
                  <a:pt x="935939" y="351288"/>
                </a:lnTo>
                <a:lnTo>
                  <a:pt x="946871" y="339726"/>
                </a:lnTo>
                <a:cubicBezTo>
                  <a:pt x="954376" y="339726"/>
                  <a:pt x="958128" y="335757"/>
                  <a:pt x="965633" y="331788"/>
                </a:cubicBezTo>
                <a:cubicBezTo>
                  <a:pt x="965633" y="331788"/>
                  <a:pt x="969385" y="331788"/>
                  <a:pt x="969385" y="335757"/>
                </a:cubicBezTo>
                <a:cubicBezTo>
                  <a:pt x="973137" y="335757"/>
                  <a:pt x="973137" y="339726"/>
                  <a:pt x="969385" y="343694"/>
                </a:cubicBezTo>
                <a:cubicBezTo>
                  <a:pt x="961880" y="347663"/>
                  <a:pt x="958128" y="347663"/>
                  <a:pt x="950624" y="351632"/>
                </a:cubicBezTo>
                <a:cubicBezTo>
                  <a:pt x="946871" y="355601"/>
                  <a:pt x="943119" y="355601"/>
                  <a:pt x="943119" y="359569"/>
                </a:cubicBezTo>
                <a:lnTo>
                  <a:pt x="942975" y="359646"/>
                </a:lnTo>
                <a:lnTo>
                  <a:pt x="942975" y="362447"/>
                </a:lnTo>
                <a:cubicBezTo>
                  <a:pt x="942975" y="366316"/>
                  <a:pt x="942975" y="366316"/>
                  <a:pt x="942975" y="366316"/>
                </a:cubicBezTo>
                <a:cubicBezTo>
                  <a:pt x="942975" y="366316"/>
                  <a:pt x="942975" y="366316"/>
                  <a:pt x="942975" y="370186"/>
                </a:cubicBezTo>
                <a:cubicBezTo>
                  <a:pt x="931769" y="381795"/>
                  <a:pt x="924299" y="389534"/>
                  <a:pt x="913093" y="393403"/>
                </a:cubicBezTo>
                <a:lnTo>
                  <a:pt x="891249" y="412261"/>
                </a:lnTo>
                <a:lnTo>
                  <a:pt x="899466" y="436517"/>
                </a:lnTo>
                <a:cubicBezTo>
                  <a:pt x="903250" y="444561"/>
                  <a:pt x="907033" y="452133"/>
                  <a:pt x="908925" y="461596"/>
                </a:cubicBezTo>
                <a:cubicBezTo>
                  <a:pt x="908925" y="465382"/>
                  <a:pt x="912708" y="465382"/>
                  <a:pt x="916492" y="465382"/>
                </a:cubicBezTo>
                <a:cubicBezTo>
                  <a:pt x="920275" y="476739"/>
                  <a:pt x="920275" y="488096"/>
                  <a:pt x="927842" y="491881"/>
                </a:cubicBezTo>
                <a:cubicBezTo>
                  <a:pt x="916492" y="522166"/>
                  <a:pt x="942975" y="541094"/>
                  <a:pt x="942975" y="571378"/>
                </a:cubicBezTo>
                <a:cubicBezTo>
                  <a:pt x="942975" y="616805"/>
                  <a:pt x="916492" y="662232"/>
                  <a:pt x="912708" y="711445"/>
                </a:cubicBezTo>
                <a:cubicBezTo>
                  <a:pt x="893791" y="726587"/>
                  <a:pt x="882441" y="749301"/>
                  <a:pt x="871091" y="772014"/>
                </a:cubicBezTo>
                <a:cubicBezTo>
                  <a:pt x="874874" y="783371"/>
                  <a:pt x="890008" y="783371"/>
                  <a:pt x="886224" y="798513"/>
                </a:cubicBezTo>
                <a:cubicBezTo>
                  <a:pt x="871091" y="798513"/>
                  <a:pt x="874874" y="783371"/>
                  <a:pt x="863524" y="779585"/>
                </a:cubicBezTo>
                <a:cubicBezTo>
                  <a:pt x="833257" y="809870"/>
                  <a:pt x="795423" y="836369"/>
                  <a:pt x="761373" y="866654"/>
                </a:cubicBezTo>
                <a:cubicBezTo>
                  <a:pt x="715972" y="881796"/>
                  <a:pt x="681922" y="881796"/>
                  <a:pt x="640305" y="893153"/>
                </a:cubicBezTo>
                <a:lnTo>
                  <a:pt x="639762" y="893153"/>
                </a:lnTo>
                <a:lnTo>
                  <a:pt x="639762" y="903941"/>
                </a:lnTo>
                <a:cubicBezTo>
                  <a:pt x="639762" y="918882"/>
                  <a:pt x="639762" y="930088"/>
                  <a:pt x="639762" y="941294"/>
                </a:cubicBezTo>
                <a:cubicBezTo>
                  <a:pt x="639762" y="945030"/>
                  <a:pt x="639762" y="948765"/>
                  <a:pt x="639762" y="952500"/>
                </a:cubicBezTo>
                <a:cubicBezTo>
                  <a:pt x="639762" y="952500"/>
                  <a:pt x="639762" y="952500"/>
                  <a:pt x="636587" y="952500"/>
                </a:cubicBezTo>
                <a:cubicBezTo>
                  <a:pt x="636587" y="948765"/>
                  <a:pt x="636587" y="945030"/>
                  <a:pt x="636587" y="941294"/>
                </a:cubicBezTo>
                <a:cubicBezTo>
                  <a:pt x="636587" y="926353"/>
                  <a:pt x="636587" y="915147"/>
                  <a:pt x="636587" y="903941"/>
                </a:cubicBezTo>
                <a:lnTo>
                  <a:pt x="636587" y="893153"/>
                </a:lnTo>
                <a:lnTo>
                  <a:pt x="636521" y="893153"/>
                </a:lnTo>
                <a:cubicBezTo>
                  <a:pt x="636521" y="896938"/>
                  <a:pt x="636521" y="896938"/>
                  <a:pt x="636521" y="896938"/>
                </a:cubicBezTo>
                <a:cubicBezTo>
                  <a:pt x="632738" y="896938"/>
                  <a:pt x="636521" y="893153"/>
                  <a:pt x="632738" y="889367"/>
                </a:cubicBezTo>
                <a:cubicBezTo>
                  <a:pt x="628954" y="885581"/>
                  <a:pt x="621388" y="893153"/>
                  <a:pt x="610038" y="893153"/>
                </a:cubicBezTo>
                <a:lnTo>
                  <a:pt x="609600" y="892715"/>
                </a:lnTo>
                <a:lnTo>
                  <a:pt x="609600" y="899760"/>
                </a:lnTo>
                <a:cubicBezTo>
                  <a:pt x="609600" y="903641"/>
                  <a:pt x="609600" y="911402"/>
                  <a:pt x="609600" y="919163"/>
                </a:cubicBezTo>
                <a:cubicBezTo>
                  <a:pt x="609600" y="919163"/>
                  <a:pt x="606425" y="919163"/>
                  <a:pt x="606425" y="919163"/>
                </a:cubicBezTo>
                <a:cubicBezTo>
                  <a:pt x="606425" y="919163"/>
                  <a:pt x="603250" y="919163"/>
                  <a:pt x="603250" y="919163"/>
                </a:cubicBezTo>
                <a:cubicBezTo>
                  <a:pt x="606425" y="911402"/>
                  <a:pt x="606425" y="903641"/>
                  <a:pt x="606425" y="899760"/>
                </a:cubicBezTo>
                <a:lnTo>
                  <a:pt x="606425" y="889538"/>
                </a:lnTo>
                <a:lnTo>
                  <a:pt x="606254" y="889367"/>
                </a:lnTo>
                <a:cubicBezTo>
                  <a:pt x="606254" y="893153"/>
                  <a:pt x="606254" y="893153"/>
                  <a:pt x="606254" y="893153"/>
                </a:cubicBezTo>
                <a:cubicBezTo>
                  <a:pt x="587337" y="885581"/>
                  <a:pt x="564637" y="874225"/>
                  <a:pt x="541937" y="881796"/>
                </a:cubicBezTo>
                <a:lnTo>
                  <a:pt x="540792" y="880651"/>
                </a:lnTo>
                <a:lnTo>
                  <a:pt x="535663" y="906596"/>
                </a:lnTo>
                <a:cubicBezTo>
                  <a:pt x="532607" y="914930"/>
                  <a:pt x="529114" y="922338"/>
                  <a:pt x="527368" y="929747"/>
                </a:cubicBezTo>
                <a:cubicBezTo>
                  <a:pt x="527368" y="933451"/>
                  <a:pt x="527368" y="933451"/>
                  <a:pt x="527368" y="933451"/>
                </a:cubicBezTo>
                <a:cubicBezTo>
                  <a:pt x="523875" y="933451"/>
                  <a:pt x="523875" y="929747"/>
                  <a:pt x="523875" y="929747"/>
                </a:cubicBezTo>
                <a:cubicBezTo>
                  <a:pt x="525622" y="920486"/>
                  <a:pt x="529114" y="912152"/>
                  <a:pt x="532170" y="903817"/>
                </a:cubicBezTo>
                <a:lnTo>
                  <a:pt x="537141" y="881107"/>
                </a:lnTo>
                <a:lnTo>
                  <a:pt x="514507" y="865707"/>
                </a:lnTo>
                <a:cubicBezTo>
                  <a:pt x="505049" y="862868"/>
                  <a:pt x="494644" y="860975"/>
                  <a:pt x="485186" y="855297"/>
                </a:cubicBezTo>
                <a:cubicBezTo>
                  <a:pt x="481402" y="855297"/>
                  <a:pt x="477619" y="843940"/>
                  <a:pt x="473836" y="843940"/>
                </a:cubicBezTo>
                <a:cubicBezTo>
                  <a:pt x="464377" y="840154"/>
                  <a:pt x="458702" y="835423"/>
                  <a:pt x="452554" y="831164"/>
                </a:cubicBezTo>
                <a:lnTo>
                  <a:pt x="428439" y="821228"/>
                </a:lnTo>
                <a:lnTo>
                  <a:pt x="412750" y="842963"/>
                </a:lnTo>
                <a:cubicBezTo>
                  <a:pt x="412750" y="842963"/>
                  <a:pt x="412750" y="842963"/>
                  <a:pt x="412750" y="839193"/>
                </a:cubicBezTo>
                <a:lnTo>
                  <a:pt x="414694" y="836307"/>
                </a:lnTo>
                <a:lnTo>
                  <a:pt x="410964" y="841058"/>
                </a:lnTo>
                <a:cubicBezTo>
                  <a:pt x="407723" y="844868"/>
                  <a:pt x="404019" y="847725"/>
                  <a:pt x="398462" y="847725"/>
                </a:cubicBezTo>
                <a:lnTo>
                  <a:pt x="418672" y="830403"/>
                </a:lnTo>
                <a:lnTo>
                  <a:pt x="427404" y="817441"/>
                </a:lnTo>
                <a:lnTo>
                  <a:pt x="425598" y="817441"/>
                </a:lnTo>
                <a:cubicBezTo>
                  <a:pt x="424652" y="817441"/>
                  <a:pt x="424652" y="817441"/>
                  <a:pt x="424652" y="817441"/>
                </a:cubicBezTo>
                <a:cubicBezTo>
                  <a:pt x="424652" y="813655"/>
                  <a:pt x="424652" y="813655"/>
                  <a:pt x="424652" y="809870"/>
                </a:cubicBezTo>
                <a:cubicBezTo>
                  <a:pt x="417085" y="806084"/>
                  <a:pt x="417085" y="794727"/>
                  <a:pt x="405735" y="798513"/>
                </a:cubicBezTo>
                <a:cubicBezTo>
                  <a:pt x="401951" y="783371"/>
                  <a:pt x="390601" y="779585"/>
                  <a:pt x="386818" y="764443"/>
                </a:cubicBezTo>
                <a:lnTo>
                  <a:pt x="378142" y="765357"/>
                </a:lnTo>
                <a:lnTo>
                  <a:pt x="379251" y="764443"/>
                </a:lnTo>
                <a:cubicBezTo>
                  <a:pt x="375468" y="753086"/>
                  <a:pt x="367901" y="745515"/>
                  <a:pt x="360334" y="734158"/>
                </a:cubicBezTo>
                <a:cubicBezTo>
                  <a:pt x="352767" y="737944"/>
                  <a:pt x="352767" y="749301"/>
                  <a:pt x="337634" y="745515"/>
                </a:cubicBezTo>
                <a:cubicBezTo>
                  <a:pt x="330067" y="737944"/>
                  <a:pt x="333851" y="719016"/>
                  <a:pt x="345201" y="715230"/>
                </a:cubicBezTo>
                <a:cubicBezTo>
                  <a:pt x="341417" y="707659"/>
                  <a:pt x="341417" y="700088"/>
                  <a:pt x="337634" y="692517"/>
                </a:cubicBezTo>
                <a:lnTo>
                  <a:pt x="330767" y="692517"/>
                </a:lnTo>
                <a:lnTo>
                  <a:pt x="299536" y="701651"/>
                </a:lnTo>
                <a:cubicBezTo>
                  <a:pt x="288256" y="705893"/>
                  <a:pt x="276977" y="710606"/>
                  <a:pt x="265697" y="714376"/>
                </a:cubicBezTo>
                <a:cubicBezTo>
                  <a:pt x="261937" y="714376"/>
                  <a:pt x="261937" y="714376"/>
                  <a:pt x="261937" y="710606"/>
                </a:cubicBezTo>
                <a:cubicBezTo>
                  <a:pt x="261937" y="710606"/>
                  <a:pt x="261937" y="710606"/>
                  <a:pt x="261937" y="706835"/>
                </a:cubicBezTo>
                <a:cubicBezTo>
                  <a:pt x="284496" y="699295"/>
                  <a:pt x="307055" y="691754"/>
                  <a:pt x="329615" y="684213"/>
                </a:cubicBezTo>
                <a:lnTo>
                  <a:pt x="330057" y="684656"/>
                </a:lnTo>
                <a:lnTo>
                  <a:pt x="328825" y="649042"/>
                </a:lnTo>
                <a:cubicBezTo>
                  <a:pt x="326609" y="630321"/>
                  <a:pt x="322663" y="610669"/>
                  <a:pt x="319980" y="591083"/>
                </a:cubicBezTo>
                <a:lnTo>
                  <a:pt x="318770" y="535937"/>
                </a:lnTo>
                <a:lnTo>
                  <a:pt x="309404" y="534592"/>
                </a:lnTo>
                <a:cubicBezTo>
                  <a:pt x="304165" y="534592"/>
                  <a:pt x="298450" y="534592"/>
                  <a:pt x="292735" y="532607"/>
                </a:cubicBezTo>
                <a:cubicBezTo>
                  <a:pt x="292735" y="532607"/>
                  <a:pt x="288925" y="528638"/>
                  <a:pt x="292735" y="528638"/>
                </a:cubicBezTo>
                <a:cubicBezTo>
                  <a:pt x="298450" y="530623"/>
                  <a:pt x="304165" y="530623"/>
                  <a:pt x="309880" y="530623"/>
                </a:cubicBezTo>
                <a:lnTo>
                  <a:pt x="322993" y="532140"/>
                </a:lnTo>
                <a:lnTo>
                  <a:pt x="327229" y="520273"/>
                </a:lnTo>
                <a:cubicBezTo>
                  <a:pt x="328175" y="514595"/>
                  <a:pt x="328175" y="508916"/>
                  <a:pt x="326283" y="507023"/>
                </a:cubicBezTo>
                <a:cubicBezTo>
                  <a:pt x="341417" y="472953"/>
                  <a:pt x="356551" y="442669"/>
                  <a:pt x="371684" y="408598"/>
                </a:cubicBezTo>
                <a:cubicBezTo>
                  <a:pt x="394385" y="393456"/>
                  <a:pt x="413302" y="370743"/>
                  <a:pt x="428435" y="344243"/>
                </a:cubicBezTo>
                <a:cubicBezTo>
                  <a:pt x="458702" y="340458"/>
                  <a:pt x="485186" y="325316"/>
                  <a:pt x="507886" y="306388"/>
                </a:cubicBezTo>
                <a:cubicBezTo>
                  <a:pt x="511670" y="306388"/>
                  <a:pt x="511670" y="306388"/>
                  <a:pt x="511670" y="306388"/>
                </a:cubicBezTo>
                <a:lnTo>
                  <a:pt x="512198" y="305859"/>
                </a:lnTo>
                <a:lnTo>
                  <a:pt x="511969" y="305859"/>
                </a:lnTo>
                <a:cubicBezTo>
                  <a:pt x="500063" y="294746"/>
                  <a:pt x="500063" y="283634"/>
                  <a:pt x="492125" y="272521"/>
                </a:cubicBezTo>
                <a:cubicBezTo>
                  <a:pt x="492125" y="268817"/>
                  <a:pt x="492125" y="268817"/>
                  <a:pt x="492125" y="268817"/>
                </a:cubicBezTo>
                <a:cubicBezTo>
                  <a:pt x="496094" y="265113"/>
                  <a:pt x="496094" y="268817"/>
                  <a:pt x="496094" y="268817"/>
                </a:cubicBezTo>
                <a:cubicBezTo>
                  <a:pt x="504032" y="279930"/>
                  <a:pt x="508001" y="294746"/>
                  <a:pt x="515938" y="302155"/>
                </a:cubicBezTo>
                <a:lnTo>
                  <a:pt x="515938" y="302440"/>
                </a:lnTo>
                <a:lnTo>
                  <a:pt x="526803" y="298817"/>
                </a:lnTo>
                <a:cubicBezTo>
                  <a:pt x="530586" y="296924"/>
                  <a:pt x="534370" y="295031"/>
                  <a:pt x="538153" y="295031"/>
                </a:cubicBezTo>
                <a:cubicBezTo>
                  <a:pt x="534370" y="287460"/>
                  <a:pt x="534370" y="279889"/>
                  <a:pt x="530586" y="272317"/>
                </a:cubicBezTo>
                <a:cubicBezTo>
                  <a:pt x="538153" y="276103"/>
                  <a:pt x="534370" y="283674"/>
                  <a:pt x="538153" y="287460"/>
                </a:cubicBezTo>
                <a:cubicBezTo>
                  <a:pt x="575987" y="287460"/>
                  <a:pt x="606254" y="287460"/>
                  <a:pt x="632738" y="279889"/>
                </a:cubicBezTo>
                <a:lnTo>
                  <a:pt x="636587" y="283740"/>
                </a:lnTo>
                <a:lnTo>
                  <a:pt x="636587" y="275696"/>
                </a:lnTo>
                <a:cubicBezTo>
                  <a:pt x="636587" y="268288"/>
                  <a:pt x="636587" y="264584"/>
                  <a:pt x="636587" y="260879"/>
                </a:cubicBezTo>
                <a:cubicBezTo>
                  <a:pt x="636587" y="260879"/>
                  <a:pt x="636587" y="260879"/>
                  <a:pt x="636587" y="257175"/>
                </a:cubicBezTo>
                <a:cubicBezTo>
                  <a:pt x="636587" y="257175"/>
                  <a:pt x="636587" y="257175"/>
                  <a:pt x="640556" y="257175"/>
                </a:cubicBezTo>
                <a:cubicBezTo>
                  <a:pt x="640556" y="257175"/>
                  <a:pt x="644525" y="257175"/>
                  <a:pt x="644525" y="257175"/>
                </a:cubicBezTo>
                <a:cubicBezTo>
                  <a:pt x="644525" y="257175"/>
                  <a:pt x="644525" y="257175"/>
                  <a:pt x="644525" y="260879"/>
                </a:cubicBezTo>
                <a:cubicBezTo>
                  <a:pt x="644525" y="264584"/>
                  <a:pt x="640556" y="271992"/>
                  <a:pt x="640556" y="275696"/>
                </a:cubicBezTo>
                <a:lnTo>
                  <a:pt x="641214" y="276924"/>
                </a:lnTo>
                <a:lnTo>
                  <a:pt x="643996" y="264319"/>
                </a:lnTo>
                <a:cubicBezTo>
                  <a:pt x="648229" y="260483"/>
                  <a:pt x="643996" y="252810"/>
                  <a:pt x="648229" y="245137"/>
                </a:cubicBezTo>
                <a:cubicBezTo>
                  <a:pt x="648229" y="245137"/>
                  <a:pt x="648229" y="241300"/>
                  <a:pt x="648229" y="241300"/>
                </a:cubicBezTo>
                <a:cubicBezTo>
                  <a:pt x="652462" y="241300"/>
                  <a:pt x="652462" y="245137"/>
                  <a:pt x="652462" y="245137"/>
                </a:cubicBezTo>
                <a:cubicBezTo>
                  <a:pt x="652462" y="252810"/>
                  <a:pt x="652462" y="260483"/>
                  <a:pt x="652462" y="268156"/>
                </a:cubicBezTo>
                <a:lnTo>
                  <a:pt x="645460" y="284021"/>
                </a:lnTo>
                <a:lnTo>
                  <a:pt x="650236" y="280835"/>
                </a:lnTo>
                <a:cubicBezTo>
                  <a:pt x="651655" y="279889"/>
                  <a:pt x="651655" y="279889"/>
                  <a:pt x="651655" y="279889"/>
                </a:cubicBezTo>
                <a:cubicBezTo>
                  <a:pt x="670572" y="283674"/>
                  <a:pt x="681922" y="279889"/>
                  <a:pt x="700839" y="287460"/>
                </a:cubicBezTo>
                <a:cubicBezTo>
                  <a:pt x="712189" y="279889"/>
                  <a:pt x="712189" y="268532"/>
                  <a:pt x="715972" y="257175"/>
                </a:cubicBezTo>
                <a:cubicBezTo>
                  <a:pt x="723539" y="264746"/>
                  <a:pt x="712189" y="272317"/>
                  <a:pt x="712189" y="283674"/>
                </a:cubicBezTo>
                <a:cubicBezTo>
                  <a:pt x="715972" y="283674"/>
                  <a:pt x="715972" y="279889"/>
                  <a:pt x="719756" y="279889"/>
                </a:cubicBezTo>
                <a:lnTo>
                  <a:pt x="721201" y="281335"/>
                </a:lnTo>
                <a:lnTo>
                  <a:pt x="727694" y="250645"/>
                </a:lnTo>
                <a:lnTo>
                  <a:pt x="723900" y="248643"/>
                </a:lnTo>
                <a:cubicBezTo>
                  <a:pt x="723900" y="248643"/>
                  <a:pt x="723900" y="248643"/>
                  <a:pt x="723900" y="244872"/>
                </a:cubicBezTo>
                <a:cubicBezTo>
                  <a:pt x="723900" y="244872"/>
                  <a:pt x="723900" y="244872"/>
                  <a:pt x="723900" y="241102"/>
                </a:cubicBezTo>
                <a:cubicBezTo>
                  <a:pt x="723900" y="237332"/>
                  <a:pt x="727472" y="229791"/>
                  <a:pt x="727472" y="226021"/>
                </a:cubicBezTo>
                <a:cubicBezTo>
                  <a:pt x="727472" y="226021"/>
                  <a:pt x="727472" y="226021"/>
                  <a:pt x="731044" y="222250"/>
                </a:cubicBezTo>
                <a:lnTo>
                  <a:pt x="735679" y="224696"/>
                </a:lnTo>
                <a:close/>
                <a:moveTo>
                  <a:pt x="502022" y="171541"/>
                </a:moveTo>
                <a:cubicBezTo>
                  <a:pt x="502692" y="172409"/>
                  <a:pt x="509389" y="188384"/>
                  <a:pt x="504031" y="177271"/>
                </a:cubicBezTo>
                <a:cubicBezTo>
                  <a:pt x="502245" y="172641"/>
                  <a:pt x="501799" y="171252"/>
                  <a:pt x="502022" y="171541"/>
                </a:cubicBezTo>
                <a:close/>
                <a:moveTo>
                  <a:pt x="174624" y="109538"/>
                </a:moveTo>
                <a:cubicBezTo>
                  <a:pt x="182562" y="109538"/>
                  <a:pt x="178593" y="120651"/>
                  <a:pt x="182562" y="128059"/>
                </a:cubicBezTo>
                <a:cubicBezTo>
                  <a:pt x="166687" y="131763"/>
                  <a:pt x="166687" y="116946"/>
                  <a:pt x="174624" y="109538"/>
                </a:cubicBezTo>
                <a:close/>
                <a:moveTo>
                  <a:pt x="174625" y="97440"/>
                </a:moveTo>
                <a:cubicBezTo>
                  <a:pt x="178424" y="93663"/>
                  <a:pt x="178424" y="93663"/>
                  <a:pt x="178424" y="97440"/>
                </a:cubicBezTo>
                <a:cubicBezTo>
                  <a:pt x="205014" y="135212"/>
                  <a:pt x="250598" y="161652"/>
                  <a:pt x="277189" y="199424"/>
                </a:cubicBezTo>
                <a:cubicBezTo>
                  <a:pt x="280988" y="199424"/>
                  <a:pt x="280988" y="203201"/>
                  <a:pt x="277189" y="203201"/>
                </a:cubicBezTo>
                <a:cubicBezTo>
                  <a:pt x="277189" y="203201"/>
                  <a:pt x="277189" y="203201"/>
                  <a:pt x="273390" y="203201"/>
                </a:cubicBezTo>
                <a:cubicBezTo>
                  <a:pt x="246800" y="165429"/>
                  <a:pt x="201216" y="138989"/>
                  <a:pt x="174625" y="101217"/>
                </a:cubicBezTo>
                <a:cubicBezTo>
                  <a:pt x="174625" y="97440"/>
                  <a:pt x="174625" y="97440"/>
                  <a:pt x="174625" y="97440"/>
                </a:cubicBezTo>
                <a:close/>
                <a:moveTo>
                  <a:pt x="432435" y="71438"/>
                </a:moveTo>
                <a:cubicBezTo>
                  <a:pt x="440055" y="82695"/>
                  <a:pt x="443865" y="97704"/>
                  <a:pt x="447675" y="112713"/>
                </a:cubicBezTo>
                <a:cubicBezTo>
                  <a:pt x="447675" y="112713"/>
                  <a:pt x="447675" y="112713"/>
                  <a:pt x="443865" y="112713"/>
                </a:cubicBezTo>
                <a:cubicBezTo>
                  <a:pt x="440055" y="97704"/>
                  <a:pt x="436245" y="86447"/>
                  <a:pt x="428625" y="75190"/>
                </a:cubicBezTo>
                <a:cubicBezTo>
                  <a:pt x="428625" y="71438"/>
                  <a:pt x="428625" y="71438"/>
                  <a:pt x="432435" y="71438"/>
                </a:cubicBezTo>
                <a:close/>
                <a:moveTo>
                  <a:pt x="166687" y="63500"/>
                </a:moveTo>
                <a:cubicBezTo>
                  <a:pt x="166687" y="63500"/>
                  <a:pt x="166687" y="63500"/>
                  <a:pt x="170472" y="63500"/>
                </a:cubicBezTo>
                <a:cubicBezTo>
                  <a:pt x="185615" y="75010"/>
                  <a:pt x="200757" y="94192"/>
                  <a:pt x="215900" y="109538"/>
                </a:cubicBezTo>
                <a:cubicBezTo>
                  <a:pt x="215900" y="109538"/>
                  <a:pt x="215900" y="109538"/>
                  <a:pt x="212114" y="109538"/>
                </a:cubicBezTo>
                <a:cubicBezTo>
                  <a:pt x="196972" y="98029"/>
                  <a:pt x="185615" y="78846"/>
                  <a:pt x="166687" y="67337"/>
                </a:cubicBezTo>
                <a:close/>
                <a:moveTo>
                  <a:pt x="155801" y="19050"/>
                </a:moveTo>
                <a:cubicBezTo>
                  <a:pt x="166687" y="26459"/>
                  <a:pt x="163058" y="44980"/>
                  <a:pt x="155801" y="48684"/>
                </a:cubicBezTo>
                <a:cubicBezTo>
                  <a:pt x="148544" y="52388"/>
                  <a:pt x="148544" y="44980"/>
                  <a:pt x="141287" y="44980"/>
                </a:cubicBezTo>
                <a:close/>
                <a:moveTo>
                  <a:pt x="367336" y="0"/>
                </a:moveTo>
                <a:cubicBezTo>
                  <a:pt x="371135" y="0"/>
                  <a:pt x="371135" y="0"/>
                  <a:pt x="371135" y="3786"/>
                </a:cubicBezTo>
                <a:cubicBezTo>
                  <a:pt x="374933" y="11357"/>
                  <a:pt x="378732" y="22714"/>
                  <a:pt x="386329" y="34070"/>
                </a:cubicBezTo>
                <a:cubicBezTo>
                  <a:pt x="386329" y="37856"/>
                  <a:pt x="390128" y="41641"/>
                  <a:pt x="390128" y="49213"/>
                </a:cubicBezTo>
                <a:cubicBezTo>
                  <a:pt x="393927" y="52998"/>
                  <a:pt x="393927" y="64355"/>
                  <a:pt x="397725" y="71926"/>
                </a:cubicBezTo>
                <a:cubicBezTo>
                  <a:pt x="405323" y="87068"/>
                  <a:pt x="412920" y="102211"/>
                  <a:pt x="424316" y="109782"/>
                </a:cubicBezTo>
                <a:cubicBezTo>
                  <a:pt x="435712" y="117353"/>
                  <a:pt x="443309" y="128710"/>
                  <a:pt x="450907" y="143852"/>
                </a:cubicBezTo>
                <a:cubicBezTo>
                  <a:pt x="454706" y="155209"/>
                  <a:pt x="458504" y="166566"/>
                  <a:pt x="462303" y="177922"/>
                </a:cubicBezTo>
                <a:cubicBezTo>
                  <a:pt x="466102" y="177922"/>
                  <a:pt x="466102" y="181708"/>
                  <a:pt x="469900" y="185493"/>
                </a:cubicBezTo>
                <a:cubicBezTo>
                  <a:pt x="469900" y="189279"/>
                  <a:pt x="469900" y="189279"/>
                  <a:pt x="469900" y="193065"/>
                </a:cubicBezTo>
                <a:cubicBezTo>
                  <a:pt x="469900" y="193065"/>
                  <a:pt x="469900" y="196850"/>
                  <a:pt x="469900" y="196850"/>
                </a:cubicBezTo>
                <a:cubicBezTo>
                  <a:pt x="466102" y="196850"/>
                  <a:pt x="466102" y="196850"/>
                  <a:pt x="466102" y="193065"/>
                </a:cubicBezTo>
                <a:cubicBezTo>
                  <a:pt x="462303" y="193065"/>
                  <a:pt x="462303" y="189279"/>
                  <a:pt x="462303" y="185493"/>
                </a:cubicBezTo>
                <a:cubicBezTo>
                  <a:pt x="462303" y="185493"/>
                  <a:pt x="458504" y="185493"/>
                  <a:pt x="458504" y="181708"/>
                </a:cubicBezTo>
                <a:cubicBezTo>
                  <a:pt x="450907" y="170351"/>
                  <a:pt x="447108" y="155209"/>
                  <a:pt x="443309" y="143852"/>
                </a:cubicBezTo>
                <a:cubicBezTo>
                  <a:pt x="439511" y="132495"/>
                  <a:pt x="431913" y="121139"/>
                  <a:pt x="420517" y="113567"/>
                </a:cubicBezTo>
                <a:cubicBezTo>
                  <a:pt x="409121" y="105996"/>
                  <a:pt x="405323" y="98425"/>
                  <a:pt x="397725" y="83283"/>
                </a:cubicBezTo>
                <a:cubicBezTo>
                  <a:pt x="390128" y="71926"/>
                  <a:pt x="386329" y="60569"/>
                  <a:pt x="382531" y="49213"/>
                </a:cubicBezTo>
                <a:cubicBezTo>
                  <a:pt x="382531" y="45427"/>
                  <a:pt x="378732" y="37856"/>
                  <a:pt x="378732" y="34070"/>
                </a:cubicBezTo>
                <a:cubicBezTo>
                  <a:pt x="374933" y="26499"/>
                  <a:pt x="371135" y="15142"/>
                  <a:pt x="367336" y="3786"/>
                </a:cubicBezTo>
                <a:cubicBezTo>
                  <a:pt x="363537" y="3786"/>
                  <a:pt x="367336" y="0"/>
                  <a:pt x="367336" y="0"/>
                </a:cubicBezTo>
                <a:close/>
                <a:moveTo>
                  <a:pt x="334010" y="0"/>
                </a:moveTo>
                <a:cubicBezTo>
                  <a:pt x="360680" y="7541"/>
                  <a:pt x="364490" y="33933"/>
                  <a:pt x="368300" y="60325"/>
                </a:cubicBezTo>
                <a:cubicBezTo>
                  <a:pt x="334010" y="90488"/>
                  <a:pt x="330200" y="30163"/>
                  <a:pt x="334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288000" tIns="0" rIns="0" bIns="216000" anchor="ctr">
            <a:normAutofit/>
          </a:bodyPr>
          <a:lstStyle/>
          <a:p>
            <a:pPr algn="ctr">
              <a:defRPr/>
            </a:pPr>
            <a:endParaRPr lang="en-US" altLang="zh-CN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DC99E0A-EB87-0115-5110-10567DF86224}"/>
              </a:ext>
            </a:extLst>
          </p:cNvPr>
          <p:cNvSpPr txBox="1">
            <a:spLocks/>
          </p:cNvSpPr>
          <p:nvPr/>
        </p:nvSpPr>
        <p:spPr>
          <a:xfrm>
            <a:off x="6344841" y="1939794"/>
            <a:ext cx="2920181" cy="1120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2800" b="1" dirty="0" smtClean="0">
                <a:solidFill>
                  <a:srgbClr val="374045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چاپ‌پول افسارگسیخته </a:t>
            </a:r>
          </a:p>
        </p:txBody>
      </p:sp>
      <p:sp>
        <p:nvSpPr>
          <p:cNvPr id="2" name="Rectangle 1"/>
          <p:cNvSpPr/>
          <p:nvPr/>
        </p:nvSpPr>
        <p:spPr>
          <a:xfrm>
            <a:off x="9734043" y="1396933"/>
            <a:ext cx="20970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 smtClean="0">
                <a:solidFill>
                  <a:srgbClr val="FFFF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عامل‌تولید </a:t>
            </a:r>
          </a:p>
          <a:p>
            <a:pPr algn="ctr"/>
            <a:r>
              <a:rPr lang="fa-IR" sz="3600" b="1" dirty="0" smtClean="0">
                <a:solidFill>
                  <a:srgbClr val="FFFF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تورم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3" name="PA-泪滴形 31">
            <a:extLst>
              <a:ext uri="{FF2B5EF4-FFF2-40B4-BE49-F238E27FC236}">
                <a16:creationId xmlns:a16="http://schemas.microsoft.com/office/drawing/2014/main" id="{41BE07F5-D582-4874-810C-9A299499EC3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3330037" flipH="1">
            <a:off x="9660737" y="848942"/>
            <a:ext cx="2397389" cy="2180201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92ED2E-B9B0-C0F0-F837-CB2CDA836A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25714" r="25077" b="31429"/>
          <a:stretch>
            <a:fillRect/>
          </a:stretch>
        </p:blipFill>
        <p:spPr>
          <a:xfrm>
            <a:off x="642768" y="1285320"/>
            <a:ext cx="4789184" cy="2804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">
            <a:extLst>
              <a:ext uri="{FF2B5EF4-FFF2-40B4-BE49-F238E27FC236}">
                <a16:creationId xmlns:a16="http://schemas.microsoft.com/office/drawing/2014/main" id="{4ED8932F-E068-4A00-9910-9316BBBAEAFF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132670" y="329768"/>
            <a:ext cx="4703169" cy="4694118"/>
          </a:xfrm>
          <a:custGeom>
            <a:avLst/>
            <a:gdLst>
              <a:gd name="connsiteX0" fmla="*/ 428228 w 1131888"/>
              <a:gd name="connsiteY0" fmla="*/ 1258888 h 1282701"/>
              <a:gd name="connsiteX1" fmla="*/ 428228 w 1131888"/>
              <a:gd name="connsiteY1" fmla="*/ 1282701 h 1282701"/>
              <a:gd name="connsiteX2" fmla="*/ 428228 w 1131888"/>
              <a:gd name="connsiteY2" fmla="*/ 1258888 h 1282701"/>
              <a:gd name="connsiteX3" fmla="*/ 46038 w 1131888"/>
              <a:gd name="connsiteY3" fmla="*/ 1222375 h 1282701"/>
              <a:gd name="connsiteX4" fmla="*/ 3836 w 1131888"/>
              <a:gd name="connsiteY4" fmla="*/ 1274763 h 1282701"/>
              <a:gd name="connsiteX5" fmla="*/ 0 w 1131888"/>
              <a:gd name="connsiteY5" fmla="*/ 1274763 h 1282701"/>
              <a:gd name="connsiteX6" fmla="*/ 0 w 1131888"/>
              <a:gd name="connsiteY6" fmla="*/ 1271021 h 1282701"/>
              <a:gd name="connsiteX7" fmla="*/ 46038 w 1131888"/>
              <a:gd name="connsiteY7" fmla="*/ 1222375 h 1282701"/>
              <a:gd name="connsiteX8" fmla="*/ 811337 w 1131888"/>
              <a:gd name="connsiteY8" fmla="*/ 1149747 h 1282701"/>
              <a:gd name="connsiteX9" fmla="*/ 819150 w 1131888"/>
              <a:gd name="connsiteY9" fmla="*/ 1150257 h 1282701"/>
              <a:gd name="connsiteX10" fmla="*/ 811337 w 1131888"/>
              <a:gd name="connsiteY10" fmla="*/ 1149747 h 1282701"/>
              <a:gd name="connsiteX11" fmla="*/ 374967 w 1131888"/>
              <a:gd name="connsiteY11" fmla="*/ 1130300 h 1282701"/>
              <a:gd name="connsiteX12" fmla="*/ 378777 w 1131888"/>
              <a:gd name="connsiteY12" fmla="*/ 1130300 h 1282701"/>
              <a:gd name="connsiteX13" fmla="*/ 378777 w 1131888"/>
              <a:gd name="connsiteY13" fmla="*/ 1134080 h 1282701"/>
              <a:gd name="connsiteX14" fmla="*/ 348297 w 1131888"/>
              <a:gd name="connsiteY14" fmla="*/ 1205895 h 1282701"/>
              <a:gd name="connsiteX15" fmla="*/ 344487 w 1131888"/>
              <a:gd name="connsiteY15" fmla="*/ 1205895 h 1282701"/>
              <a:gd name="connsiteX16" fmla="*/ 374967 w 1131888"/>
              <a:gd name="connsiteY16" fmla="*/ 1130300 h 1282701"/>
              <a:gd name="connsiteX17" fmla="*/ 129117 w 1131888"/>
              <a:gd name="connsiteY17" fmla="*/ 1108075 h 1282701"/>
              <a:gd name="connsiteX18" fmla="*/ 114300 w 1131888"/>
              <a:gd name="connsiteY18" fmla="*/ 1135063 h 1282701"/>
              <a:gd name="connsiteX19" fmla="*/ 129117 w 1131888"/>
              <a:gd name="connsiteY19" fmla="*/ 1108075 h 1282701"/>
              <a:gd name="connsiteX20" fmla="*/ 1033462 w 1131888"/>
              <a:gd name="connsiteY20" fmla="*/ 1093788 h 1282701"/>
              <a:gd name="connsiteX21" fmla="*/ 1049337 w 1131888"/>
              <a:gd name="connsiteY21" fmla="*/ 1116013 h 1282701"/>
              <a:gd name="connsiteX22" fmla="*/ 1033462 w 1131888"/>
              <a:gd name="connsiteY22" fmla="*/ 1093788 h 1282701"/>
              <a:gd name="connsiteX23" fmla="*/ 833437 w 1131888"/>
              <a:gd name="connsiteY23" fmla="*/ 1074738 h 1282701"/>
              <a:gd name="connsiteX24" fmla="*/ 837247 w 1131888"/>
              <a:gd name="connsiteY24" fmla="*/ 1074738 h 1282701"/>
              <a:gd name="connsiteX25" fmla="*/ 852487 w 1131888"/>
              <a:gd name="connsiteY25" fmla="*/ 1123384 h 1282701"/>
              <a:gd name="connsiteX26" fmla="*/ 848677 w 1131888"/>
              <a:gd name="connsiteY26" fmla="*/ 1123384 h 1282701"/>
              <a:gd name="connsiteX27" fmla="*/ 833437 w 1131888"/>
              <a:gd name="connsiteY27" fmla="*/ 1074738 h 1282701"/>
              <a:gd name="connsiteX28" fmla="*/ 401955 w 1131888"/>
              <a:gd name="connsiteY28" fmla="*/ 1069975 h 1282701"/>
              <a:gd name="connsiteX29" fmla="*/ 394335 w 1131888"/>
              <a:gd name="connsiteY29" fmla="*/ 1100138 h 1282701"/>
              <a:gd name="connsiteX30" fmla="*/ 401955 w 1131888"/>
              <a:gd name="connsiteY30" fmla="*/ 1069975 h 1282701"/>
              <a:gd name="connsiteX31" fmla="*/ 636984 w 1131888"/>
              <a:gd name="connsiteY31" fmla="*/ 1058863 h 1282701"/>
              <a:gd name="connsiteX32" fmla="*/ 640556 w 1131888"/>
              <a:gd name="connsiteY32" fmla="*/ 1062655 h 1282701"/>
              <a:gd name="connsiteX33" fmla="*/ 647700 w 1131888"/>
              <a:gd name="connsiteY33" fmla="*/ 1259859 h 1282701"/>
              <a:gd name="connsiteX34" fmla="*/ 644128 w 1131888"/>
              <a:gd name="connsiteY34" fmla="*/ 1263651 h 1282701"/>
              <a:gd name="connsiteX35" fmla="*/ 640556 w 1131888"/>
              <a:gd name="connsiteY35" fmla="*/ 1259859 h 1282701"/>
              <a:gd name="connsiteX36" fmla="*/ 633412 w 1131888"/>
              <a:gd name="connsiteY36" fmla="*/ 1062655 h 1282701"/>
              <a:gd name="connsiteX37" fmla="*/ 636984 w 1131888"/>
              <a:gd name="connsiteY37" fmla="*/ 1058863 h 1282701"/>
              <a:gd name="connsiteX38" fmla="*/ 140653 w 1131888"/>
              <a:gd name="connsiteY38" fmla="*/ 1058863 h 1282701"/>
              <a:gd name="connsiteX39" fmla="*/ 137160 w 1131888"/>
              <a:gd name="connsiteY39" fmla="*/ 1069976 h 1282701"/>
              <a:gd name="connsiteX40" fmla="*/ 140653 w 1131888"/>
              <a:gd name="connsiteY40" fmla="*/ 1058863 h 1282701"/>
              <a:gd name="connsiteX41" fmla="*/ 852487 w 1131888"/>
              <a:gd name="connsiteY41" fmla="*/ 1054781 h 1282701"/>
              <a:gd name="connsiteX42" fmla="*/ 868362 w 1131888"/>
              <a:gd name="connsiteY42" fmla="*/ 1074058 h 1282701"/>
              <a:gd name="connsiteX43" fmla="*/ 852487 w 1131888"/>
              <a:gd name="connsiteY43" fmla="*/ 1054781 h 1282701"/>
              <a:gd name="connsiteX44" fmla="*/ 625475 w 1131888"/>
              <a:gd name="connsiteY44" fmla="*/ 1025525 h 1282701"/>
              <a:gd name="connsiteX45" fmla="*/ 628650 w 1131888"/>
              <a:gd name="connsiteY45" fmla="*/ 1044575 h 1282701"/>
              <a:gd name="connsiteX46" fmla="*/ 625475 w 1131888"/>
              <a:gd name="connsiteY46" fmla="*/ 1025525 h 1282701"/>
              <a:gd name="connsiteX47" fmla="*/ 1064260 w 1131888"/>
              <a:gd name="connsiteY47" fmla="*/ 1018117 h 1282701"/>
              <a:gd name="connsiteX48" fmla="*/ 1073309 w 1131888"/>
              <a:gd name="connsiteY48" fmla="*/ 1018117 h 1282701"/>
              <a:gd name="connsiteX49" fmla="*/ 1079500 w 1131888"/>
              <a:gd name="connsiteY49" fmla="*/ 1018117 h 1282701"/>
              <a:gd name="connsiteX50" fmla="*/ 1071880 w 1131888"/>
              <a:gd name="connsiteY50" fmla="*/ 1036638 h 1282701"/>
              <a:gd name="connsiteX51" fmla="*/ 1064260 w 1131888"/>
              <a:gd name="connsiteY51" fmla="*/ 1018117 h 1282701"/>
              <a:gd name="connsiteX52" fmla="*/ 1022350 w 1131888"/>
              <a:gd name="connsiteY52" fmla="*/ 1014413 h 1282701"/>
              <a:gd name="connsiteX53" fmla="*/ 1030008 w 1131888"/>
              <a:gd name="connsiteY53" fmla="*/ 1014413 h 1282701"/>
              <a:gd name="connsiteX54" fmla="*/ 1087438 w 1131888"/>
              <a:gd name="connsiteY54" fmla="*/ 1081565 h 1282701"/>
              <a:gd name="connsiteX55" fmla="*/ 1087438 w 1131888"/>
              <a:gd name="connsiteY55" fmla="*/ 1085295 h 1282701"/>
              <a:gd name="connsiteX56" fmla="*/ 1079781 w 1131888"/>
              <a:gd name="connsiteY56" fmla="*/ 1085295 h 1282701"/>
              <a:gd name="connsiteX57" fmla="*/ 1022350 w 1131888"/>
              <a:gd name="connsiteY57" fmla="*/ 1021874 h 1282701"/>
              <a:gd name="connsiteX58" fmla="*/ 1022350 w 1131888"/>
              <a:gd name="connsiteY58" fmla="*/ 1014413 h 1282701"/>
              <a:gd name="connsiteX59" fmla="*/ 885825 w 1131888"/>
              <a:gd name="connsiteY59" fmla="*/ 998992 h 1282701"/>
              <a:gd name="connsiteX60" fmla="*/ 904875 w 1131888"/>
              <a:gd name="connsiteY60" fmla="*/ 1017135 h 1282701"/>
              <a:gd name="connsiteX61" fmla="*/ 885825 w 1131888"/>
              <a:gd name="connsiteY61" fmla="*/ 998992 h 1282701"/>
              <a:gd name="connsiteX62" fmla="*/ 647700 w 1131888"/>
              <a:gd name="connsiteY62" fmla="*/ 990600 h 1282701"/>
              <a:gd name="connsiteX63" fmla="*/ 651669 w 1131888"/>
              <a:gd name="connsiteY63" fmla="*/ 990600 h 1282701"/>
              <a:gd name="connsiteX64" fmla="*/ 651669 w 1131888"/>
              <a:gd name="connsiteY64" fmla="*/ 994370 h 1282701"/>
              <a:gd name="connsiteX65" fmla="*/ 655638 w 1131888"/>
              <a:gd name="connsiteY65" fmla="*/ 1047155 h 1282701"/>
              <a:gd name="connsiteX66" fmla="*/ 651669 w 1131888"/>
              <a:gd name="connsiteY66" fmla="*/ 1050925 h 1282701"/>
              <a:gd name="connsiteX67" fmla="*/ 651669 w 1131888"/>
              <a:gd name="connsiteY67" fmla="*/ 1047155 h 1282701"/>
              <a:gd name="connsiteX68" fmla="*/ 647700 w 1131888"/>
              <a:gd name="connsiteY68" fmla="*/ 994370 h 1282701"/>
              <a:gd name="connsiteX69" fmla="*/ 647700 w 1131888"/>
              <a:gd name="connsiteY69" fmla="*/ 990600 h 1282701"/>
              <a:gd name="connsiteX70" fmla="*/ 247054 w 1131888"/>
              <a:gd name="connsiteY70" fmla="*/ 990600 h 1282701"/>
              <a:gd name="connsiteX71" fmla="*/ 250825 w 1131888"/>
              <a:gd name="connsiteY71" fmla="*/ 990600 h 1282701"/>
              <a:gd name="connsiteX72" fmla="*/ 194270 w 1131888"/>
              <a:gd name="connsiteY72" fmla="*/ 1050925 h 1282701"/>
              <a:gd name="connsiteX73" fmla="*/ 190500 w 1131888"/>
              <a:gd name="connsiteY73" fmla="*/ 1050925 h 1282701"/>
              <a:gd name="connsiteX74" fmla="*/ 247054 w 1131888"/>
              <a:gd name="connsiteY74" fmla="*/ 990600 h 1282701"/>
              <a:gd name="connsiteX75" fmla="*/ 675580 w 1131888"/>
              <a:gd name="connsiteY75" fmla="*/ 988678 h 1282701"/>
              <a:gd name="connsiteX76" fmla="*/ 674687 w 1131888"/>
              <a:gd name="connsiteY76" fmla="*/ 990799 h 1282701"/>
              <a:gd name="connsiteX77" fmla="*/ 675580 w 1131888"/>
              <a:gd name="connsiteY77" fmla="*/ 988678 h 1282701"/>
              <a:gd name="connsiteX78" fmla="*/ 780073 w 1131888"/>
              <a:gd name="connsiteY78" fmla="*/ 976313 h 1282701"/>
              <a:gd name="connsiteX79" fmla="*/ 783858 w 1131888"/>
              <a:gd name="connsiteY79" fmla="*/ 976313 h 1282701"/>
              <a:gd name="connsiteX80" fmla="*/ 821715 w 1131888"/>
              <a:gd name="connsiteY80" fmla="*/ 1077346 h 1282701"/>
              <a:gd name="connsiteX81" fmla="*/ 817929 w 1131888"/>
              <a:gd name="connsiteY81" fmla="*/ 1077346 h 1282701"/>
              <a:gd name="connsiteX82" fmla="*/ 780073 w 1131888"/>
              <a:gd name="connsiteY82" fmla="*/ 980055 h 1282701"/>
              <a:gd name="connsiteX83" fmla="*/ 780073 w 1131888"/>
              <a:gd name="connsiteY83" fmla="*/ 976313 h 1282701"/>
              <a:gd name="connsiteX84" fmla="*/ 277812 w 1131888"/>
              <a:gd name="connsiteY84" fmla="*/ 976313 h 1282701"/>
              <a:gd name="connsiteX85" fmla="*/ 277812 w 1131888"/>
              <a:gd name="connsiteY85" fmla="*/ 980017 h 1282701"/>
              <a:gd name="connsiteX86" fmla="*/ 258762 w 1131888"/>
              <a:gd name="connsiteY86" fmla="*/ 998538 h 1282701"/>
              <a:gd name="connsiteX87" fmla="*/ 258762 w 1131888"/>
              <a:gd name="connsiteY87" fmla="*/ 994834 h 1282701"/>
              <a:gd name="connsiteX88" fmla="*/ 277812 w 1131888"/>
              <a:gd name="connsiteY88" fmla="*/ 976313 h 1282701"/>
              <a:gd name="connsiteX89" fmla="*/ 519642 w 1131888"/>
              <a:gd name="connsiteY89" fmla="*/ 957263 h 1282701"/>
              <a:gd name="connsiteX90" fmla="*/ 523875 w 1131888"/>
              <a:gd name="connsiteY90" fmla="*/ 960967 h 1282701"/>
              <a:gd name="connsiteX91" fmla="*/ 515409 w 1131888"/>
              <a:gd name="connsiteY91" fmla="*/ 986897 h 1282701"/>
              <a:gd name="connsiteX92" fmla="*/ 511175 w 1131888"/>
              <a:gd name="connsiteY92" fmla="*/ 990601 h 1282701"/>
              <a:gd name="connsiteX93" fmla="*/ 511175 w 1131888"/>
              <a:gd name="connsiteY93" fmla="*/ 986897 h 1282701"/>
              <a:gd name="connsiteX94" fmla="*/ 519642 w 1131888"/>
              <a:gd name="connsiteY94" fmla="*/ 960967 h 1282701"/>
              <a:gd name="connsiteX95" fmla="*/ 519642 w 1131888"/>
              <a:gd name="connsiteY95" fmla="*/ 957263 h 1282701"/>
              <a:gd name="connsiteX96" fmla="*/ 958850 w 1131888"/>
              <a:gd name="connsiteY96" fmla="*/ 952500 h 1282701"/>
              <a:gd name="connsiteX97" fmla="*/ 981075 w 1131888"/>
              <a:gd name="connsiteY97" fmla="*/ 978893 h 1282701"/>
              <a:gd name="connsiteX98" fmla="*/ 981075 w 1131888"/>
              <a:gd name="connsiteY98" fmla="*/ 982663 h 1282701"/>
              <a:gd name="connsiteX99" fmla="*/ 958850 w 1131888"/>
              <a:gd name="connsiteY99" fmla="*/ 956271 h 1282701"/>
              <a:gd name="connsiteX100" fmla="*/ 455612 w 1131888"/>
              <a:gd name="connsiteY100" fmla="*/ 952500 h 1282701"/>
              <a:gd name="connsiteX101" fmla="*/ 455612 w 1131888"/>
              <a:gd name="connsiteY101" fmla="*/ 956293 h 1282701"/>
              <a:gd name="connsiteX102" fmla="*/ 424568 w 1131888"/>
              <a:gd name="connsiteY102" fmla="*/ 1020763 h 1282701"/>
              <a:gd name="connsiteX103" fmla="*/ 420687 w 1131888"/>
              <a:gd name="connsiteY103" fmla="*/ 1020763 h 1282701"/>
              <a:gd name="connsiteX104" fmla="*/ 455612 w 1131888"/>
              <a:gd name="connsiteY104" fmla="*/ 952500 h 1282701"/>
              <a:gd name="connsiteX105" fmla="*/ 1030865 w 1131888"/>
              <a:gd name="connsiteY105" fmla="*/ 949325 h 1282701"/>
              <a:gd name="connsiteX106" fmla="*/ 1034617 w 1131888"/>
              <a:gd name="connsiteY106" fmla="*/ 949325 h 1282701"/>
              <a:gd name="connsiteX107" fmla="*/ 1068387 w 1131888"/>
              <a:gd name="connsiteY107" fmla="*/ 983615 h 1282701"/>
              <a:gd name="connsiteX108" fmla="*/ 1068387 w 1131888"/>
              <a:gd name="connsiteY108" fmla="*/ 987425 h 1282701"/>
              <a:gd name="connsiteX109" fmla="*/ 1064635 w 1131888"/>
              <a:gd name="connsiteY109" fmla="*/ 987425 h 1282701"/>
              <a:gd name="connsiteX110" fmla="*/ 1030865 w 1131888"/>
              <a:gd name="connsiteY110" fmla="*/ 953135 h 1282701"/>
              <a:gd name="connsiteX111" fmla="*/ 1030865 w 1131888"/>
              <a:gd name="connsiteY111" fmla="*/ 949325 h 1282701"/>
              <a:gd name="connsiteX112" fmla="*/ 927735 w 1131888"/>
              <a:gd name="connsiteY112" fmla="*/ 946150 h 1282701"/>
              <a:gd name="connsiteX113" fmla="*/ 931545 w 1131888"/>
              <a:gd name="connsiteY113" fmla="*/ 949936 h 1282701"/>
              <a:gd name="connsiteX114" fmla="*/ 962025 w 1131888"/>
              <a:gd name="connsiteY114" fmla="*/ 987792 h 1282701"/>
              <a:gd name="connsiteX115" fmla="*/ 962025 w 1131888"/>
              <a:gd name="connsiteY115" fmla="*/ 995363 h 1282701"/>
              <a:gd name="connsiteX116" fmla="*/ 954405 w 1131888"/>
              <a:gd name="connsiteY116" fmla="*/ 991578 h 1282701"/>
              <a:gd name="connsiteX117" fmla="*/ 923925 w 1131888"/>
              <a:gd name="connsiteY117" fmla="*/ 949936 h 1282701"/>
              <a:gd name="connsiteX118" fmla="*/ 927735 w 1131888"/>
              <a:gd name="connsiteY118" fmla="*/ 946150 h 1282701"/>
              <a:gd name="connsiteX119" fmla="*/ 852488 w 1131888"/>
              <a:gd name="connsiteY119" fmla="*/ 942069 h 1282701"/>
              <a:gd name="connsiteX120" fmla="*/ 864394 w 1131888"/>
              <a:gd name="connsiteY120" fmla="*/ 961346 h 1282701"/>
              <a:gd name="connsiteX121" fmla="*/ 852488 w 1131888"/>
              <a:gd name="connsiteY121" fmla="*/ 942069 h 1282701"/>
              <a:gd name="connsiteX122" fmla="*/ 795337 w 1131888"/>
              <a:gd name="connsiteY122" fmla="*/ 941388 h 1282701"/>
              <a:gd name="connsiteX123" fmla="*/ 810577 w 1131888"/>
              <a:gd name="connsiteY123" fmla="*/ 968376 h 1282701"/>
              <a:gd name="connsiteX124" fmla="*/ 795337 w 1131888"/>
              <a:gd name="connsiteY124" fmla="*/ 941388 h 1282701"/>
              <a:gd name="connsiteX125" fmla="*/ 594784 w 1131888"/>
              <a:gd name="connsiteY125" fmla="*/ 941388 h 1282701"/>
              <a:gd name="connsiteX126" fmla="*/ 598488 w 1131888"/>
              <a:gd name="connsiteY126" fmla="*/ 945225 h 1282701"/>
              <a:gd name="connsiteX127" fmla="*/ 591080 w 1131888"/>
              <a:gd name="connsiteY127" fmla="*/ 987426 h 1282701"/>
              <a:gd name="connsiteX128" fmla="*/ 587375 w 1131888"/>
              <a:gd name="connsiteY128" fmla="*/ 987426 h 1282701"/>
              <a:gd name="connsiteX129" fmla="*/ 594784 w 1131888"/>
              <a:gd name="connsiteY129" fmla="*/ 945225 h 1282701"/>
              <a:gd name="connsiteX130" fmla="*/ 594784 w 1131888"/>
              <a:gd name="connsiteY130" fmla="*/ 941388 h 1282701"/>
              <a:gd name="connsiteX131" fmla="*/ 474133 w 1131888"/>
              <a:gd name="connsiteY131" fmla="*/ 930275 h 1282701"/>
              <a:gd name="connsiteX132" fmla="*/ 477837 w 1131888"/>
              <a:gd name="connsiteY132" fmla="*/ 930275 h 1282701"/>
              <a:gd name="connsiteX133" fmla="*/ 459316 w 1131888"/>
              <a:gd name="connsiteY133" fmla="*/ 971550 h 1282701"/>
              <a:gd name="connsiteX134" fmla="*/ 455612 w 1131888"/>
              <a:gd name="connsiteY134" fmla="*/ 967798 h 1282701"/>
              <a:gd name="connsiteX135" fmla="*/ 474133 w 1131888"/>
              <a:gd name="connsiteY135" fmla="*/ 930275 h 1282701"/>
              <a:gd name="connsiteX136" fmla="*/ 754697 w 1131888"/>
              <a:gd name="connsiteY136" fmla="*/ 927100 h 1282701"/>
              <a:gd name="connsiteX137" fmla="*/ 769937 w 1131888"/>
              <a:gd name="connsiteY137" fmla="*/ 967846 h 1282701"/>
              <a:gd name="connsiteX138" fmla="*/ 766127 w 1131888"/>
              <a:gd name="connsiteY138" fmla="*/ 971550 h 1282701"/>
              <a:gd name="connsiteX139" fmla="*/ 750887 w 1131888"/>
              <a:gd name="connsiteY139" fmla="*/ 930804 h 1282701"/>
              <a:gd name="connsiteX140" fmla="*/ 254938 w 1131888"/>
              <a:gd name="connsiteY140" fmla="*/ 927100 h 1282701"/>
              <a:gd name="connsiteX141" fmla="*/ 254938 w 1131888"/>
              <a:gd name="connsiteY141" fmla="*/ 934660 h 1282701"/>
              <a:gd name="connsiteX142" fmla="*/ 182274 w 1131888"/>
              <a:gd name="connsiteY142" fmla="*/ 1006475 h 1282701"/>
              <a:gd name="connsiteX143" fmla="*/ 180789 w 1131888"/>
              <a:gd name="connsiteY143" fmla="*/ 1006475 h 1282701"/>
              <a:gd name="connsiteX144" fmla="*/ 178468 w 1131888"/>
              <a:gd name="connsiteY144" fmla="*/ 1007514 h 1282701"/>
              <a:gd name="connsiteX145" fmla="*/ 164340 w 1131888"/>
              <a:gd name="connsiteY145" fmla="*/ 1027528 h 1282701"/>
              <a:gd name="connsiteX146" fmla="*/ 140361 w 1131888"/>
              <a:gd name="connsiteY146" fmla="*/ 1044576 h 1282701"/>
              <a:gd name="connsiteX147" fmla="*/ 136525 w 1131888"/>
              <a:gd name="connsiteY147" fmla="*/ 1044576 h 1282701"/>
              <a:gd name="connsiteX148" fmla="*/ 140361 w 1131888"/>
              <a:gd name="connsiteY148" fmla="*/ 1040679 h 1282701"/>
              <a:gd name="connsiteX149" fmla="*/ 162421 w 1131888"/>
              <a:gd name="connsiteY149" fmla="*/ 1024119 h 1282701"/>
              <a:gd name="connsiteX150" fmla="*/ 172592 w 1131888"/>
              <a:gd name="connsiteY150" fmla="*/ 1010143 h 1282701"/>
              <a:gd name="connsiteX151" fmla="*/ 167040 w 1131888"/>
              <a:gd name="connsiteY151" fmla="*/ 1012627 h 1282701"/>
              <a:gd name="connsiteX152" fmla="*/ 151517 w 1131888"/>
              <a:gd name="connsiteY152" fmla="*/ 1025526 h 1282701"/>
              <a:gd name="connsiteX153" fmla="*/ 147637 w 1131888"/>
              <a:gd name="connsiteY153" fmla="*/ 1025526 h 1282701"/>
              <a:gd name="connsiteX154" fmla="*/ 147637 w 1131888"/>
              <a:gd name="connsiteY154" fmla="*/ 1021557 h 1282701"/>
              <a:gd name="connsiteX155" fmla="*/ 178681 w 1131888"/>
              <a:gd name="connsiteY155" fmla="*/ 1001713 h 1282701"/>
              <a:gd name="connsiteX156" fmla="*/ 178726 w 1131888"/>
              <a:gd name="connsiteY156" fmla="*/ 1001713 h 1282701"/>
              <a:gd name="connsiteX157" fmla="*/ 179443 w 1131888"/>
              <a:gd name="connsiteY157" fmla="*/ 1001713 h 1282701"/>
              <a:gd name="connsiteX158" fmla="*/ 251114 w 1131888"/>
              <a:gd name="connsiteY158" fmla="*/ 930880 h 1282701"/>
              <a:gd name="connsiteX159" fmla="*/ 254938 w 1131888"/>
              <a:gd name="connsiteY159" fmla="*/ 927100 h 1282701"/>
              <a:gd name="connsiteX160" fmla="*/ 975085 w 1131888"/>
              <a:gd name="connsiteY160" fmla="*/ 910365 h 1282701"/>
              <a:gd name="connsiteX161" fmla="*/ 977034 w 1131888"/>
              <a:gd name="connsiteY161" fmla="*/ 911754 h 1282701"/>
              <a:gd name="connsiteX162" fmla="*/ 1016000 w 1131888"/>
              <a:gd name="connsiteY162" fmla="*/ 948796 h 1282701"/>
              <a:gd name="connsiteX163" fmla="*/ 1016000 w 1131888"/>
              <a:gd name="connsiteY163" fmla="*/ 952500 h 1282701"/>
              <a:gd name="connsiteX164" fmla="*/ 1012104 w 1131888"/>
              <a:gd name="connsiteY164" fmla="*/ 952500 h 1282701"/>
              <a:gd name="connsiteX165" fmla="*/ 973137 w 1131888"/>
              <a:gd name="connsiteY165" fmla="*/ 915458 h 1282701"/>
              <a:gd name="connsiteX166" fmla="*/ 973137 w 1131888"/>
              <a:gd name="connsiteY166" fmla="*/ 911754 h 1282701"/>
              <a:gd name="connsiteX167" fmla="*/ 975085 w 1131888"/>
              <a:gd name="connsiteY167" fmla="*/ 910365 h 1282701"/>
              <a:gd name="connsiteX168" fmla="*/ 964382 w 1131888"/>
              <a:gd name="connsiteY168" fmla="*/ 895608 h 1282701"/>
              <a:gd name="connsiteX169" fmla="*/ 965994 w 1131888"/>
              <a:gd name="connsiteY169" fmla="*/ 896144 h 1282701"/>
              <a:gd name="connsiteX170" fmla="*/ 969963 w 1131888"/>
              <a:gd name="connsiteY170" fmla="*/ 900430 h 1282701"/>
              <a:gd name="connsiteX171" fmla="*/ 962025 w 1131888"/>
              <a:gd name="connsiteY171" fmla="*/ 900430 h 1282701"/>
              <a:gd name="connsiteX172" fmla="*/ 964382 w 1131888"/>
              <a:gd name="connsiteY172" fmla="*/ 895608 h 1282701"/>
              <a:gd name="connsiteX173" fmla="*/ 556684 w 1131888"/>
              <a:gd name="connsiteY173" fmla="*/ 889000 h 1282701"/>
              <a:gd name="connsiteX174" fmla="*/ 549275 w 1131888"/>
              <a:gd name="connsiteY174" fmla="*/ 922338 h 1282701"/>
              <a:gd name="connsiteX175" fmla="*/ 556684 w 1131888"/>
              <a:gd name="connsiteY175" fmla="*/ 889000 h 1282701"/>
              <a:gd name="connsiteX176" fmla="*/ 387350 w 1131888"/>
              <a:gd name="connsiteY176" fmla="*/ 877888 h 1282701"/>
              <a:gd name="connsiteX177" fmla="*/ 360362 w 1131888"/>
              <a:gd name="connsiteY177" fmla="*/ 908051 h 1282701"/>
              <a:gd name="connsiteX178" fmla="*/ 387350 w 1131888"/>
              <a:gd name="connsiteY178" fmla="*/ 877888 h 1282701"/>
              <a:gd name="connsiteX179" fmla="*/ 155257 w 1131888"/>
              <a:gd name="connsiteY179" fmla="*/ 877888 h 1282701"/>
              <a:gd name="connsiteX180" fmla="*/ 155257 w 1131888"/>
              <a:gd name="connsiteY180" fmla="*/ 908051 h 1282701"/>
              <a:gd name="connsiteX181" fmla="*/ 155257 w 1131888"/>
              <a:gd name="connsiteY181" fmla="*/ 877888 h 1282701"/>
              <a:gd name="connsiteX182" fmla="*/ 258127 w 1131888"/>
              <a:gd name="connsiteY182" fmla="*/ 866246 h 1282701"/>
              <a:gd name="connsiteX183" fmla="*/ 261937 w 1131888"/>
              <a:gd name="connsiteY183" fmla="*/ 866246 h 1282701"/>
              <a:gd name="connsiteX184" fmla="*/ 261937 w 1131888"/>
              <a:gd name="connsiteY184" fmla="*/ 869951 h 1282701"/>
              <a:gd name="connsiteX185" fmla="*/ 216217 w 1131888"/>
              <a:gd name="connsiteY185" fmla="*/ 903288 h 1282701"/>
              <a:gd name="connsiteX186" fmla="*/ 212407 w 1131888"/>
              <a:gd name="connsiteY186" fmla="*/ 903288 h 1282701"/>
              <a:gd name="connsiteX187" fmla="*/ 212407 w 1131888"/>
              <a:gd name="connsiteY187" fmla="*/ 899584 h 1282701"/>
              <a:gd name="connsiteX188" fmla="*/ 216217 w 1131888"/>
              <a:gd name="connsiteY188" fmla="*/ 899584 h 1282701"/>
              <a:gd name="connsiteX189" fmla="*/ 215991 w 1131888"/>
              <a:gd name="connsiteY189" fmla="*/ 897648 h 1282701"/>
              <a:gd name="connsiteX190" fmla="*/ 238124 w 1131888"/>
              <a:gd name="connsiteY190" fmla="*/ 885693 h 1282701"/>
              <a:gd name="connsiteX191" fmla="*/ 258127 w 1131888"/>
              <a:gd name="connsiteY191" fmla="*/ 866246 h 1282701"/>
              <a:gd name="connsiteX192" fmla="*/ 208597 w 1131888"/>
              <a:gd name="connsiteY192" fmla="*/ 858838 h 1282701"/>
              <a:gd name="connsiteX193" fmla="*/ 213836 w 1131888"/>
              <a:gd name="connsiteY193" fmla="*/ 879211 h 1282701"/>
              <a:gd name="connsiteX194" fmla="*/ 215991 w 1131888"/>
              <a:gd name="connsiteY194" fmla="*/ 897648 h 1282701"/>
              <a:gd name="connsiteX195" fmla="*/ 212407 w 1131888"/>
              <a:gd name="connsiteY195" fmla="*/ 899584 h 1282701"/>
              <a:gd name="connsiteX196" fmla="*/ 204787 w 1131888"/>
              <a:gd name="connsiteY196" fmla="*/ 862542 h 1282701"/>
              <a:gd name="connsiteX197" fmla="*/ 1007110 w 1131888"/>
              <a:gd name="connsiteY197" fmla="*/ 842963 h 1282701"/>
              <a:gd name="connsiteX198" fmla="*/ 1060450 w 1131888"/>
              <a:gd name="connsiteY198" fmla="*/ 880486 h 1282701"/>
              <a:gd name="connsiteX199" fmla="*/ 1060450 w 1131888"/>
              <a:gd name="connsiteY199" fmla="*/ 884238 h 1282701"/>
              <a:gd name="connsiteX200" fmla="*/ 1007110 w 1131888"/>
              <a:gd name="connsiteY200" fmla="*/ 846715 h 1282701"/>
              <a:gd name="connsiteX201" fmla="*/ 1007110 w 1131888"/>
              <a:gd name="connsiteY201" fmla="*/ 842963 h 1282701"/>
              <a:gd name="connsiteX202" fmla="*/ 1117600 w 1131888"/>
              <a:gd name="connsiteY202" fmla="*/ 840106 h 1282701"/>
              <a:gd name="connsiteX203" fmla="*/ 1131888 w 1131888"/>
              <a:gd name="connsiteY203" fmla="*/ 847091 h 1282701"/>
              <a:gd name="connsiteX204" fmla="*/ 1117600 w 1131888"/>
              <a:gd name="connsiteY204" fmla="*/ 840106 h 1282701"/>
              <a:gd name="connsiteX205" fmla="*/ 353219 w 1131888"/>
              <a:gd name="connsiteY205" fmla="*/ 839788 h 1282701"/>
              <a:gd name="connsiteX206" fmla="*/ 357188 w 1131888"/>
              <a:gd name="connsiteY206" fmla="*/ 839788 h 1282701"/>
              <a:gd name="connsiteX207" fmla="*/ 353219 w 1131888"/>
              <a:gd name="connsiteY207" fmla="*/ 847726 h 1282701"/>
              <a:gd name="connsiteX208" fmla="*/ 349250 w 1131888"/>
              <a:gd name="connsiteY208" fmla="*/ 847726 h 1282701"/>
              <a:gd name="connsiteX209" fmla="*/ 353219 w 1131888"/>
              <a:gd name="connsiteY209" fmla="*/ 839788 h 1282701"/>
              <a:gd name="connsiteX210" fmla="*/ 1108968 w 1131888"/>
              <a:gd name="connsiteY210" fmla="*/ 834331 h 1282701"/>
              <a:gd name="connsiteX211" fmla="*/ 1114425 w 1131888"/>
              <a:gd name="connsiteY211" fmla="*/ 835819 h 1282701"/>
              <a:gd name="connsiteX212" fmla="*/ 1106487 w 1131888"/>
              <a:gd name="connsiteY212" fmla="*/ 835819 h 1282701"/>
              <a:gd name="connsiteX213" fmla="*/ 1108968 w 1131888"/>
              <a:gd name="connsiteY213" fmla="*/ 834331 h 1282701"/>
              <a:gd name="connsiteX214" fmla="*/ 1016000 w 1131888"/>
              <a:gd name="connsiteY214" fmla="*/ 820738 h 1282701"/>
              <a:gd name="connsiteX215" fmla="*/ 1056746 w 1131888"/>
              <a:gd name="connsiteY215" fmla="*/ 847726 h 1282701"/>
              <a:gd name="connsiteX216" fmla="*/ 1016000 w 1131888"/>
              <a:gd name="connsiteY216" fmla="*/ 820738 h 1282701"/>
              <a:gd name="connsiteX217" fmla="*/ 943610 w 1131888"/>
              <a:gd name="connsiteY217" fmla="*/ 820738 h 1282701"/>
              <a:gd name="connsiteX218" fmla="*/ 947420 w 1131888"/>
              <a:gd name="connsiteY218" fmla="*/ 820738 h 1282701"/>
              <a:gd name="connsiteX219" fmla="*/ 1012190 w 1131888"/>
              <a:gd name="connsiteY219" fmla="*/ 876768 h 1282701"/>
              <a:gd name="connsiteX220" fmla="*/ 1012190 w 1131888"/>
              <a:gd name="connsiteY220" fmla="*/ 880503 h 1282701"/>
              <a:gd name="connsiteX221" fmla="*/ 1008380 w 1131888"/>
              <a:gd name="connsiteY221" fmla="*/ 880503 h 1282701"/>
              <a:gd name="connsiteX222" fmla="*/ 943610 w 1131888"/>
              <a:gd name="connsiteY222" fmla="*/ 824473 h 1282701"/>
              <a:gd name="connsiteX223" fmla="*/ 943610 w 1131888"/>
              <a:gd name="connsiteY223" fmla="*/ 820738 h 1282701"/>
              <a:gd name="connsiteX224" fmla="*/ 431172 w 1131888"/>
              <a:gd name="connsiteY224" fmla="*/ 817441 h 1282701"/>
              <a:gd name="connsiteX225" fmla="*/ 428451 w 1131888"/>
              <a:gd name="connsiteY225" fmla="*/ 821211 h 1282701"/>
              <a:gd name="connsiteX226" fmla="*/ 432219 w 1131888"/>
              <a:gd name="connsiteY226" fmla="*/ 817441 h 1282701"/>
              <a:gd name="connsiteX227" fmla="*/ 890587 w 1131888"/>
              <a:gd name="connsiteY227" fmla="*/ 812800 h 1282701"/>
              <a:gd name="connsiteX228" fmla="*/ 904875 w 1131888"/>
              <a:gd name="connsiteY228" fmla="*/ 828675 h 1282701"/>
              <a:gd name="connsiteX229" fmla="*/ 890587 w 1131888"/>
              <a:gd name="connsiteY229" fmla="*/ 812800 h 1282701"/>
              <a:gd name="connsiteX230" fmla="*/ 882650 w 1131888"/>
              <a:gd name="connsiteY230" fmla="*/ 801688 h 1282701"/>
              <a:gd name="connsiteX231" fmla="*/ 882650 w 1131888"/>
              <a:gd name="connsiteY231" fmla="*/ 801688 h 1282701"/>
              <a:gd name="connsiteX232" fmla="*/ 291107 w 1131888"/>
              <a:gd name="connsiteY232" fmla="*/ 783705 h 1282701"/>
              <a:gd name="connsiteX233" fmla="*/ 304006 w 1131888"/>
              <a:gd name="connsiteY233" fmla="*/ 787004 h 1282701"/>
              <a:gd name="connsiteX234" fmla="*/ 300037 w 1131888"/>
              <a:gd name="connsiteY234" fmla="*/ 805856 h 1282701"/>
              <a:gd name="connsiteX235" fmla="*/ 284162 w 1131888"/>
              <a:gd name="connsiteY235" fmla="*/ 794545 h 1282701"/>
              <a:gd name="connsiteX236" fmla="*/ 291107 w 1131888"/>
              <a:gd name="connsiteY236" fmla="*/ 783705 h 1282701"/>
              <a:gd name="connsiteX237" fmla="*/ 954722 w 1131888"/>
              <a:gd name="connsiteY237" fmla="*/ 774700 h 1282701"/>
              <a:gd name="connsiteX238" fmla="*/ 966152 w 1131888"/>
              <a:gd name="connsiteY238" fmla="*/ 778669 h 1282701"/>
              <a:gd name="connsiteX239" fmla="*/ 969962 w 1131888"/>
              <a:gd name="connsiteY239" fmla="*/ 786606 h 1282701"/>
              <a:gd name="connsiteX240" fmla="*/ 954722 w 1131888"/>
              <a:gd name="connsiteY240" fmla="*/ 774700 h 1282701"/>
              <a:gd name="connsiteX241" fmla="*/ 363538 w 1131888"/>
              <a:gd name="connsiteY241" fmla="*/ 774700 h 1282701"/>
              <a:gd name="connsiteX242" fmla="*/ 363538 w 1131888"/>
              <a:gd name="connsiteY242" fmla="*/ 774700 h 1282701"/>
              <a:gd name="connsiteX243" fmla="*/ 376953 w 1131888"/>
              <a:gd name="connsiteY243" fmla="*/ 766336 h 1282701"/>
              <a:gd name="connsiteX244" fmla="*/ 371684 w 1131888"/>
              <a:gd name="connsiteY244" fmla="*/ 772014 h 1282701"/>
              <a:gd name="connsiteX245" fmla="*/ 371212 w 1131888"/>
              <a:gd name="connsiteY245" fmla="*/ 771068 h 1282701"/>
              <a:gd name="connsiteX246" fmla="*/ 378142 w 1131888"/>
              <a:gd name="connsiteY246" fmla="*/ 765357 h 1282701"/>
              <a:gd name="connsiteX247" fmla="*/ 376953 w 1131888"/>
              <a:gd name="connsiteY247" fmla="*/ 766336 h 1282701"/>
              <a:gd name="connsiteX248" fmla="*/ 377832 w 1131888"/>
              <a:gd name="connsiteY248" fmla="*/ 765389 h 1282701"/>
              <a:gd name="connsiteX249" fmla="*/ 973137 w 1131888"/>
              <a:gd name="connsiteY249" fmla="*/ 738188 h 1282701"/>
              <a:gd name="connsiteX250" fmla="*/ 1000125 w 1131888"/>
              <a:gd name="connsiteY250" fmla="*/ 749301 h 1282701"/>
              <a:gd name="connsiteX251" fmla="*/ 973137 w 1131888"/>
              <a:gd name="connsiteY251" fmla="*/ 738188 h 1282701"/>
              <a:gd name="connsiteX252" fmla="*/ 118427 w 1131888"/>
              <a:gd name="connsiteY252" fmla="*/ 673100 h 1282701"/>
              <a:gd name="connsiteX253" fmla="*/ 122237 w 1131888"/>
              <a:gd name="connsiteY253" fmla="*/ 673100 h 1282701"/>
              <a:gd name="connsiteX254" fmla="*/ 118427 w 1131888"/>
              <a:gd name="connsiteY254" fmla="*/ 676804 h 1282701"/>
              <a:gd name="connsiteX255" fmla="*/ 84137 w 1131888"/>
              <a:gd name="connsiteY255" fmla="*/ 684213 h 1282701"/>
              <a:gd name="connsiteX256" fmla="*/ 84137 w 1131888"/>
              <a:gd name="connsiteY256" fmla="*/ 680509 h 1282701"/>
              <a:gd name="connsiteX257" fmla="*/ 118427 w 1131888"/>
              <a:gd name="connsiteY257" fmla="*/ 673100 h 1282701"/>
              <a:gd name="connsiteX258" fmla="*/ 250825 w 1131888"/>
              <a:gd name="connsiteY258" fmla="*/ 654579 h 1282701"/>
              <a:gd name="connsiteX259" fmla="*/ 234950 w 1131888"/>
              <a:gd name="connsiteY259" fmla="*/ 658284 h 1282701"/>
              <a:gd name="connsiteX260" fmla="*/ 250825 w 1131888"/>
              <a:gd name="connsiteY260" fmla="*/ 654579 h 1282701"/>
              <a:gd name="connsiteX261" fmla="*/ 275379 w 1131888"/>
              <a:gd name="connsiteY261" fmla="*/ 649010 h 1282701"/>
              <a:gd name="connsiteX262" fmla="*/ 288925 w 1131888"/>
              <a:gd name="connsiteY262" fmla="*/ 650558 h 1282701"/>
              <a:gd name="connsiteX263" fmla="*/ 273782 w 1131888"/>
              <a:gd name="connsiteY263" fmla="*/ 654368 h 1282701"/>
              <a:gd name="connsiteX264" fmla="*/ 275379 w 1131888"/>
              <a:gd name="connsiteY264" fmla="*/ 649010 h 1282701"/>
              <a:gd name="connsiteX265" fmla="*/ 976237 w 1131888"/>
              <a:gd name="connsiteY265" fmla="*/ 615768 h 1282701"/>
              <a:gd name="connsiteX266" fmla="*/ 988920 w 1131888"/>
              <a:gd name="connsiteY266" fmla="*/ 616347 h 1282701"/>
              <a:gd name="connsiteX267" fmla="*/ 1008063 w 1131888"/>
              <a:gd name="connsiteY267" fmla="*/ 619919 h 1282701"/>
              <a:gd name="connsiteX268" fmla="*/ 976237 w 1131888"/>
              <a:gd name="connsiteY268" fmla="*/ 615768 h 1282701"/>
              <a:gd name="connsiteX269" fmla="*/ 1030684 w 1131888"/>
              <a:gd name="connsiteY269" fmla="*/ 590550 h 1282701"/>
              <a:gd name="connsiteX270" fmla="*/ 1041400 w 1131888"/>
              <a:gd name="connsiteY270" fmla="*/ 593725 h 1282701"/>
              <a:gd name="connsiteX271" fmla="*/ 1030684 w 1131888"/>
              <a:gd name="connsiteY271" fmla="*/ 590550 h 1282701"/>
              <a:gd name="connsiteX272" fmla="*/ 295275 w 1131888"/>
              <a:gd name="connsiteY272" fmla="*/ 575204 h 1282701"/>
              <a:gd name="connsiteX273" fmla="*/ 311150 w 1131888"/>
              <a:gd name="connsiteY273" fmla="*/ 575204 h 1282701"/>
              <a:gd name="connsiteX274" fmla="*/ 295275 w 1131888"/>
              <a:gd name="connsiteY274" fmla="*/ 575204 h 1282701"/>
              <a:gd name="connsiteX275" fmla="*/ 1076325 w 1131888"/>
              <a:gd name="connsiteY275" fmla="*/ 566738 h 1282701"/>
              <a:gd name="connsiteX276" fmla="*/ 1079500 w 1131888"/>
              <a:gd name="connsiteY276" fmla="*/ 566738 h 1282701"/>
              <a:gd name="connsiteX277" fmla="*/ 1079500 w 1131888"/>
              <a:gd name="connsiteY277" fmla="*/ 574676 h 1282701"/>
              <a:gd name="connsiteX278" fmla="*/ 1076325 w 1131888"/>
              <a:gd name="connsiteY278" fmla="*/ 574676 h 1282701"/>
              <a:gd name="connsiteX279" fmla="*/ 1076325 w 1131888"/>
              <a:gd name="connsiteY279" fmla="*/ 566738 h 1282701"/>
              <a:gd name="connsiteX280" fmla="*/ 997131 w 1131888"/>
              <a:gd name="connsiteY280" fmla="*/ 554038 h 1282701"/>
              <a:gd name="connsiteX281" fmla="*/ 1019175 w 1131888"/>
              <a:gd name="connsiteY281" fmla="*/ 558800 h 1282701"/>
              <a:gd name="connsiteX282" fmla="*/ 977900 w 1131888"/>
              <a:gd name="connsiteY282" fmla="*/ 558800 h 1282701"/>
              <a:gd name="connsiteX283" fmla="*/ 997131 w 1131888"/>
              <a:gd name="connsiteY283" fmla="*/ 554038 h 1282701"/>
              <a:gd name="connsiteX284" fmla="*/ 1061085 w 1131888"/>
              <a:gd name="connsiteY284" fmla="*/ 552450 h 1282701"/>
              <a:gd name="connsiteX285" fmla="*/ 1080135 w 1131888"/>
              <a:gd name="connsiteY285" fmla="*/ 552450 h 1282701"/>
              <a:gd name="connsiteX286" fmla="*/ 1091565 w 1131888"/>
              <a:gd name="connsiteY286" fmla="*/ 552450 h 1282701"/>
              <a:gd name="connsiteX287" fmla="*/ 1095375 w 1131888"/>
              <a:gd name="connsiteY287" fmla="*/ 555625 h 1282701"/>
              <a:gd name="connsiteX288" fmla="*/ 1091565 w 1131888"/>
              <a:gd name="connsiteY288" fmla="*/ 558800 h 1282701"/>
              <a:gd name="connsiteX289" fmla="*/ 1080135 w 1131888"/>
              <a:gd name="connsiteY289" fmla="*/ 558800 h 1282701"/>
              <a:gd name="connsiteX290" fmla="*/ 1061085 w 1131888"/>
              <a:gd name="connsiteY290" fmla="*/ 558800 h 1282701"/>
              <a:gd name="connsiteX291" fmla="*/ 1057275 w 1131888"/>
              <a:gd name="connsiteY291" fmla="*/ 555625 h 1282701"/>
              <a:gd name="connsiteX292" fmla="*/ 1061085 w 1131888"/>
              <a:gd name="connsiteY292" fmla="*/ 552450 h 1282701"/>
              <a:gd name="connsiteX293" fmla="*/ 246063 w 1131888"/>
              <a:gd name="connsiteY293" fmla="*/ 552450 h 1282701"/>
              <a:gd name="connsiteX294" fmla="*/ 235347 w 1131888"/>
              <a:gd name="connsiteY294" fmla="*/ 558800 h 1282701"/>
              <a:gd name="connsiteX295" fmla="*/ 246063 w 1131888"/>
              <a:gd name="connsiteY295" fmla="*/ 552450 h 1282701"/>
              <a:gd name="connsiteX296" fmla="*/ 985185 w 1131888"/>
              <a:gd name="connsiteY296" fmla="*/ 543024 h 1282701"/>
              <a:gd name="connsiteX297" fmla="*/ 1000125 w 1131888"/>
              <a:gd name="connsiteY297" fmla="*/ 548481 h 1282701"/>
              <a:gd name="connsiteX298" fmla="*/ 973137 w 1131888"/>
              <a:gd name="connsiteY298" fmla="*/ 552450 h 1282701"/>
              <a:gd name="connsiteX299" fmla="*/ 985185 w 1131888"/>
              <a:gd name="connsiteY299" fmla="*/ 543024 h 1282701"/>
              <a:gd name="connsiteX300" fmla="*/ 1057275 w 1131888"/>
              <a:gd name="connsiteY300" fmla="*/ 537104 h 1282701"/>
              <a:gd name="connsiteX301" fmla="*/ 1030287 w 1131888"/>
              <a:gd name="connsiteY301" fmla="*/ 540809 h 1282701"/>
              <a:gd name="connsiteX302" fmla="*/ 1057275 w 1131888"/>
              <a:gd name="connsiteY302" fmla="*/ 537104 h 1282701"/>
              <a:gd name="connsiteX303" fmla="*/ 321526 w 1131888"/>
              <a:gd name="connsiteY303" fmla="*/ 536333 h 1282701"/>
              <a:gd name="connsiteX304" fmla="*/ 322500 w 1131888"/>
              <a:gd name="connsiteY304" fmla="*/ 537308 h 1282701"/>
              <a:gd name="connsiteX305" fmla="*/ 322500 w 1131888"/>
              <a:gd name="connsiteY305" fmla="*/ 536473 h 1282701"/>
              <a:gd name="connsiteX306" fmla="*/ 977900 w 1131888"/>
              <a:gd name="connsiteY306" fmla="*/ 525463 h 1282701"/>
              <a:gd name="connsiteX307" fmla="*/ 942975 w 1131888"/>
              <a:gd name="connsiteY307" fmla="*/ 533401 h 1282701"/>
              <a:gd name="connsiteX308" fmla="*/ 977900 w 1131888"/>
              <a:gd name="connsiteY308" fmla="*/ 525463 h 1282701"/>
              <a:gd name="connsiteX309" fmla="*/ 1109663 w 1131888"/>
              <a:gd name="connsiteY309" fmla="*/ 492125 h 1282701"/>
              <a:gd name="connsiteX310" fmla="*/ 1109663 w 1131888"/>
              <a:gd name="connsiteY310" fmla="*/ 495697 h 1282701"/>
              <a:gd name="connsiteX311" fmla="*/ 1026146 w 1131888"/>
              <a:gd name="connsiteY311" fmla="*/ 506413 h 1282701"/>
              <a:gd name="connsiteX312" fmla="*/ 1022350 w 1131888"/>
              <a:gd name="connsiteY312" fmla="*/ 502841 h 1282701"/>
              <a:gd name="connsiteX313" fmla="*/ 1026146 w 1131888"/>
              <a:gd name="connsiteY313" fmla="*/ 499269 h 1282701"/>
              <a:gd name="connsiteX314" fmla="*/ 1109663 w 1131888"/>
              <a:gd name="connsiteY314" fmla="*/ 492125 h 1282701"/>
              <a:gd name="connsiteX315" fmla="*/ 311785 w 1131888"/>
              <a:gd name="connsiteY315" fmla="*/ 465138 h 1282701"/>
              <a:gd name="connsiteX316" fmla="*/ 319405 w 1131888"/>
              <a:gd name="connsiteY316" fmla="*/ 484188 h 1282701"/>
              <a:gd name="connsiteX317" fmla="*/ 311785 w 1131888"/>
              <a:gd name="connsiteY317" fmla="*/ 465138 h 1282701"/>
              <a:gd name="connsiteX318" fmla="*/ 1128127 w 1131888"/>
              <a:gd name="connsiteY318" fmla="*/ 454025 h 1282701"/>
              <a:gd name="connsiteX319" fmla="*/ 1131888 w 1131888"/>
              <a:gd name="connsiteY319" fmla="*/ 454025 h 1282701"/>
              <a:gd name="connsiteX320" fmla="*/ 1128127 w 1131888"/>
              <a:gd name="connsiteY320" fmla="*/ 461509 h 1282701"/>
              <a:gd name="connsiteX321" fmla="*/ 962612 w 1131888"/>
              <a:gd name="connsiteY321" fmla="*/ 506413 h 1282701"/>
              <a:gd name="connsiteX322" fmla="*/ 958850 w 1131888"/>
              <a:gd name="connsiteY322" fmla="*/ 502671 h 1282701"/>
              <a:gd name="connsiteX323" fmla="*/ 962612 w 1131888"/>
              <a:gd name="connsiteY323" fmla="*/ 498929 h 1282701"/>
              <a:gd name="connsiteX324" fmla="*/ 1128127 w 1131888"/>
              <a:gd name="connsiteY324" fmla="*/ 454025 h 1282701"/>
              <a:gd name="connsiteX325" fmla="*/ 1041893 w 1131888"/>
              <a:gd name="connsiteY325" fmla="*/ 369082 h 1282701"/>
              <a:gd name="connsiteX326" fmla="*/ 1042367 w 1131888"/>
              <a:gd name="connsiteY326" fmla="*/ 370503 h 1282701"/>
              <a:gd name="connsiteX327" fmla="*/ 1046163 w 1131888"/>
              <a:gd name="connsiteY327" fmla="*/ 374292 h 1282701"/>
              <a:gd name="connsiteX328" fmla="*/ 966443 w 1131888"/>
              <a:gd name="connsiteY328" fmla="*/ 484188 h 1282701"/>
              <a:gd name="connsiteX329" fmla="*/ 962646 w 1131888"/>
              <a:gd name="connsiteY329" fmla="*/ 484188 h 1282701"/>
              <a:gd name="connsiteX330" fmla="*/ 962646 w 1131888"/>
              <a:gd name="connsiteY330" fmla="*/ 480399 h 1282701"/>
              <a:gd name="connsiteX331" fmla="*/ 1038571 w 1131888"/>
              <a:gd name="connsiteY331" fmla="*/ 370503 h 1282701"/>
              <a:gd name="connsiteX332" fmla="*/ 1041893 w 1131888"/>
              <a:gd name="connsiteY332" fmla="*/ 369082 h 1282701"/>
              <a:gd name="connsiteX333" fmla="*/ 106986 w 1131888"/>
              <a:gd name="connsiteY333" fmla="*/ 358775 h 1282701"/>
              <a:gd name="connsiteX334" fmla="*/ 205751 w 1131888"/>
              <a:gd name="connsiteY334" fmla="*/ 400977 h 1282701"/>
              <a:gd name="connsiteX335" fmla="*/ 209550 w 1131888"/>
              <a:gd name="connsiteY335" fmla="*/ 404813 h 1282701"/>
              <a:gd name="connsiteX336" fmla="*/ 205751 w 1131888"/>
              <a:gd name="connsiteY336" fmla="*/ 404813 h 1282701"/>
              <a:gd name="connsiteX337" fmla="*/ 106986 w 1131888"/>
              <a:gd name="connsiteY337" fmla="*/ 366448 h 1282701"/>
              <a:gd name="connsiteX338" fmla="*/ 103187 w 1131888"/>
              <a:gd name="connsiteY338" fmla="*/ 362612 h 1282701"/>
              <a:gd name="connsiteX339" fmla="*/ 106986 w 1131888"/>
              <a:gd name="connsiteY339" fmla="*/ 358775 h 1282701"/>
              <a:gd name="connsiteX340" fmla="*/ 327025 w 1131888"/>
              <a:gd name="connsiteY340" fmla="*/ 339725 h 1282701"/>
              <a:gd name="connsiteX341" fmla="*/ 344488 w 1131888"/>
              <a:gd name="connsiteY341" fmla="*/ 355600 h 1282701"/>
              <a:gd name="connsiteX342" fmla="*/ 327025 w 1131888"/>
              <a:gd name="connsiteY342" fmla="*/ 339725 h 1282701"/>
              <a:gd name="connsiteX343" fmla="*/ 46037 w 1131888"/>
              <a:gd name="connsiteY343" fmla="*/ 339725 h 1282701"/>
              <a:gd name="connsiteX344" fmla="*/ 53710 w 1131888"/>
              <a:gd name="connsiteY344" fmla="*/ 339725 h 1282701"/>
              <a:gd name="connsiteX345" fmla="*/ 57546 w 1131888"/>
              <a:gd name="connsiteY345" fmla="*/ 339725 h 1282701"/>
              <a:gd name="connsiteX346" fmla="*/ 65219 w 1131888"/>
              <a:gd name="connsiteY346" fmla="*/ 339725 h 1282701"/>
              <a:gd name="connsiteX347" fmla="*/ 69056 w 1131888"/>
              <a:gd name="connsiteY347" fmla="*/ 339725 h 1282701"/>
              <a:gd name="connsiteX348" fmla="*/ 72892 w 1131888"/>
              <a:gd name="connsiteY348" fmla="*/ 343581 h 1282701"/>
              <a:gd name="connsiteX349" fmla="*/ 76729 w 1131888"/>
              <a:gd name="connsiteY349" fmla="*/ 351291 h 1282701"/>
              <a:gd name="connsiteX350" fmla="*/ 92075 w 1131888"/>
              <a:gd name="connsiteY350" fmla="*/ 359002 h 1282701"/>
              <a:gd name="connsiteX351" fmla="*/ 92075 w 1131888"/>
              <a:gd name="connsiteY351" fmla="*/ 366713 h 1282701"/>
              <a:gd name="connsiteX352" fmla="*/ 88238 w 1131888"/>
              <a:gd name="connsiteY352" fmla="*/ 366713 h 1282701"/>
              <a:gd name="connsiteX353" fmla="*/ 72892 w 1131888"/>
              <a:gd name="connsiteY353" fmla="*/ 359002 h 1282701"/>
              <a:gd name="connsiteX354" fmla="*/ 64522 w 1131888"/>
              <a:gd name="connsiteY354" fmla="*/ 347786 h 1282701"/>
              <a:gd name="connsiteX355" fmla="*/ 65219 w 1131888"/>
              <a:gd name="connsiteY355" fmla="*/ 347436 h 1282701"/>
              <a:gd name="connsiteX356" fmla="*/ 65219 w 1131888"/>
              <a:gd name="connsiteY356" fmla="*/ 343581 h 1282701"/>
              <a:gd name="connsiteX357" fmla="*/ 61383 w 1131888"/>
              <a:gd name="connsiteY357" fmla="*/ 343581 h 1282701"/>
              <a:gd name="connsiteX358" fmla="*/ 64522 w 1131888"/>
              <a:gd name="connsiteY358" fmla="*/ 347786 h 1282701"/>
              <a:gd name="connsiteX359" fmla="*/ 57546 w 1131888"/>
              <a:gd name="connsiteY359" fmla="*/ 351291 h 1282701"/>
              <a:gd name="connsiteX360" fmla="*/ 46037 w 1131888"/>
              <a:gd name="connsiteY360" fmla="*/ 347436 h 1282701"/>
              <a:gd name="connsiteX361" fmla="*/ 46037 w 1131888"/>
              <a:gd name="connsiteY361" fmla="*/ 339725 h 1282701"/>
              <a:gd name="connsiteX362" fmla="*/ 387350 w 1131888"/>
              <a:gd name="connsiteY362" fmla="*/ 317500 h 1282701"/>
              <a:gd name="connsiteX363" fmla="*/ 391121 w 1131888"/>
              <a:gd name="connsiteY363" fmla="*/ 317500 h 1282701"/>
              <a:gd name="connsiteX364" fmla="*/ 417513 w 1131888"/>
              <a:gd name="connsiteY364" fmla="*/ 347663 h 1282701"/>
              <a:gd name="connsiteX365" fmla="*/ 413743 w 1131888"/>
              <a:gd name="connsiteY365" fmla="*/ 347663 h 1282701"/>
              <a:gd name="connsiteX366" fmla="*/ 387350 w 1131888"/>
              <a:gd name="connsiteY366" fmla="*/ 321271 h 1282701"/>
              <a:gd name="connsiteX367" fmla="*/ 387350 w 1131888"/>
              <a:gd name="connsiteY367" fmla="*/ 317500 h 1282701"/>
              <a:gd name="connsiteX368" fmla="*/ 924877 w 1131888"/>
              <a:gd name="connsiteY368" fmla="*/ 287338 h 1282701"/>
              <a:gd name="connsiteX369" fmla="*/ 928687 w 1131888"/>
              <a:gd name="connsiteY369" fmla="*/ 287338 h 1282701"/>
              <a:gd name="connsiteX370" fmla="*/ 928687 w 1131888"/>
              <a:gd name="connsiteY370" fmla="*/ 291042 h 1282701"/>
              <a:gd name="connsiteX371" fmla="*/ 894397 w 1131888"/>
              <a:gd name="connsiteY371" fmla="*/ 320676 h 1282701"/>
              <a:gd name="connsiteX372" fmla="*/ 890587 w 1131888"/>
              <a:gd name="connsiteY372" fmla="*/ 320676 h 1282701"/>
              <a:gd name="connsiteX373" fmla="*/ 890587 w 1131888"/>
              <a:gd name="connsiteY373" fmla="*/ 316972 h 1282701"/>
              <a:gd name="connsiteX374" fmla="*/ 924877 w 1131888"/>
              <a:gd name="connsiteY374" fmla="*/ 287338 h 1282701"/>
              <a:gd name="connsiteX375" fmla="*/ 390525 w 1131888"/>
              <a:gd name="connsiteY375" fmla="*/ 271992 h 1282701"/>
              <a:gd name="connsiteX376" fmla="*/ 412750 w 1131888"/>
              <a:gd name="connsiteY376" fmla="*/ 301626 h 1282701"/>
              <a:gd name="connsiteX377" fmla="*/ 390525 w 1131888"/>
              <a:gd name="connsiteY377" fmla="*/ 271992 h 1282701"/>
              <a:gd name="connsiteX378" fmla="*/ 311149 w 1131888"/>
              <a:gd name="connsiteY378" fmla="*/ 260350 h 1282701"/>
              <a:gd name="connsiteX379" fmla="*/ 327025 w 1131888"/>
              <a:gd name="connsiteY379" fmla="*/ 279400 h 1282701"/>
              <a:gd name="connsiteX380" fmla="*/ 311149 w 1131888"/>
              <a:gd name="connsiteY380" fmla="*/ 260350 h 1282701"/>
              <a:gd name="connsiteX381" fmla="*/ 731044 w 1131888"/>
              <a:gd name="connsiteY381" fmla="*/ 226021 h 1282701"/>
              <a:gd name="connsiteX382" fmla="*/ 727472 w 1131888"/>
              <a:gd name="connsiteY382" fmla="*/ 241102 h 1282701"/>
              <a:gd name="connsiteX383" fmla="*/ 727472 w 1131888"/>
              <a:gd name="connsiteY383" fmla="*/ 244872 h 1282701"/>
              <a:gd name="connsiteX384" fmla="*/ 728673 w 1131888"/>
              <a:gd name="connsiteY384" fmla="*/ 244872 h 1282701"/>
              <a:gd name="connsiteX385" fmla="*/ 734484 w 1131888"/>
              <a:gd name="connsiteY385" fmla="*/ 230642 h 1282701"/>
              <a:gd name="connsiteX386" fmla="*/ 734484 w 1131888"/>
              <a:gd name="connsiteY386" fmla="*/ 229791 h 1282701"/>
              <a:gd name="connsiteX387" fmla="*/ 731044 w 1131888"/>
              <a:gd name="connsiteY387" fmla="*/ 229791 h 1282701"/>
              <a:gd name="connsiteX388" fmla="*/ 731044 w 1131888"/>
              <a:gd name="connsiteY388" fmla="*/ 226021 h 1282701"/>
              <a:gd name="connsiteX389" fmla="*/ 508635 w 1131888"/>
              <a:gd name="connsiteY389" fmla="*/ 223441 h 1282701"/>
              <a:gd name="connsiteX390" fmla="*/ 516255 w 1131888"/>
              <a:gd name="connsiteY390" fmla="*/ 242293 h 1282701"/>
              <a:gd name="connsiteX391" fmla="*/ 508635 w 1131888"/>
              <a:gd name="connsiteY391" fmla="*/ 223441 h 1282701"/>
              <a:gd name="connsiteX392" fmla="*/ 276860 w 1131888"/>
              <a:gd name="connsiteY392" fmla="*/ 219075 h 1282701"/>
              <a:gd name="connsiteX393" fmla="*/ 280670 w 1131888"/>
              <a:gd name="connsiteY393" fmla="*/ 219075 h 1282701"/>
              <a:gd name="connsiteX394" fmla="*/ 303530 w 1131888"/>
              <a:gd name="connsiteY394" fmla="*/ 238258 h 1282701"/>
              <a:gd name="connsiteX395" fmla="*/ 326390 w 1131888"/>
              <a:gd name="connsiteY395" fmla="*/ 257440 h 1282701"/>
              <a:gd name="connsiteX396" fmla="*/ 326390 w 1131888"/>
              <a:gd name="connsiteY396" fmla="*/ 261277 h 1282701"/>
              <a:gd name="connsiteX397" fmla="*/ 322580 w 1131888"/>
              <a:gd name="connsiteY397" fmla="*/ 261277 h 1282701"/>
              <a:gd name="connsiteX398" fmla="*/ 299720 w 1131888"/>
              <a:gd name="connsiteY398" fmla="*/ 242094 h 1282701"/>
              <a:gd name="connsiteX399" fmla="*/ 276860 w 1131888"/>
              <a:gd name="connsiteY399" fmla="*/ 222912 h 1282701"/>
              <a:gd name="connsiteX400" fmla="*/ 276860 w 1131888"/>
              <a:gd name="connsiteY400" fmla="*/ 219075 h 1282701"/>
              <a:gd name="connsiteX401" fmla="*/ 693102 w 1131888"/>
              <a:gd name="connsiteY401" fmla="*/ 203200 h 1282701"/>
              <a:gd name="connsiteX402" fmla="*/ 696912 w 1131888"/>
              <a:gd name="connsiteY402" fmla="*/ 210873 h 1282701"/>
              <a:gd name="connsiteX403" fmla="*/ 685482 w 1131888"/>
              <a:gd name="connsiteY403" fmla="*/ 245402 h 1282701"/>
              <a:gd name="connsiteX404" fmla="*/ 681672 w 1131888"/>
              <a:gd name="connsiteY404" fmla="*/ 249238 h 1282701"/>
              <a:gd name="connsiteX405" fmla="*/ 677862 w 1131888"/>
              <a:gd name="connsiteY405" fmla="*/ 245402 h 1282701"/>
              <a:gd name="connsiteX406" fmla="*/ 689292 w 1131888"/>
              <a:gd name="connsiteY406" fmla="*/ 207037 h 1282701"/>
              <a:gd name="connsiteX407" fmla="*/ 693102 w 1131888"/>
              <a:gd name="connsiteY407" fmla="*/ 203200 h 1282701"/>
              <a:gd name="connsiteX408" fmla="*/ 193675 w 1131888"/>
              <a:gd name="connsiteY408" fmla="*/ 192088 h 1282701"/>
              <a:gd name="connsiteX409" fmla="*/ 197427 w 1131888"/>
              <a:gd name="connsiteY409" fmla="*/ 192088 h 1282701"/>
              <a:gd name="connsiteX410" fmla="*/ 234950 w 1131888"/>
              <a:gd name="connsiteY410" fmla="*/ 223133 h 1282701"/>
              <a:gd name="connsiteX411" fmla="*/ 234950 w 1131888"/>
              <a:gd name="connsiteY411" fmla="*/ 227013 h 1282701"/>
              <a:gd name="connsiteX412" fmla="*/ 193675 w 1131888"/>
              <a:gd name="connsiteY412" fmla="*/ 192088 h 1282701"/>
              <a:gd name="connsiteX413" fmla="*/ 508943 w 1131888"/>
              <a:gd name="connsiteY413" fmla="*/ 190649 h 1282701"/>
              <a:gd name="connsiteX414" fmla="*/ 511175 w 1131888"/>
              <a:gd name="connsiteY414" fmla="*/ 200025 h 1282701"/>
              <a:gd name="connsiteX415" fmla="*/ 508943 w 1131888"/>
              <a:gd name="connsiteY415" fmla="*/ 190649 h 1282701"/>
              <a:gd name="connsiteX416" fmla="*/ 401637 w 1131888"/>
              <a:gd name="connsiteY416" fmla="*/ 185738 h 1282701"/>
              <a:gd name="connsiteX417" fmla="*/ 420687 w 1131888"/>
              <a:gd name="connsiteY417" fmla="*/ 211138 h 1282701"/>
              <a:gd name="connsiteX418" fmla="*/ 401637 w 1131888"/>
              <a:gd name="connsiteY418" fmla="*/ 185738 h 1282701"/>
              <a:gd name="connsiteX419" fmla="*/ 753533 w 1131888"/>
              <a:gd name="connsiteY419" fmla="*/ 177800 h 1282701"/>
              <a:gd name="connsiteX420" fmla="*/ 757237 w 1131888"/>
              <a:gd name="connsiteY420" fmla="*/ 181542 h 1282701"/>
              <a:gd name="connsiteX421" fmla="*/ 738716 w 1131888"/>
              <a:gd name="connsiteY421" fmla="*/ 230188 h 1282701"/>
              <a:gd name="connsiteX422" fmla="*/ 737725 w 1131888"/>
              <a:gd name="connsiteY422" fmla="*/ 230188 h 1282701"/>
              <a:gd name="connsiteX423" fmla="*/ 738188 w 1131888"/>
              <a:gd name="connsiteY423" fmla="*/ 230642 h 1282701"/>
              <a:gd name="connsiteX424" fmla="*/ 734531 w 1131888"/>
              <a:gd name="connsiteY424" fmla="*/ 248553 h 1282701"/>
              <a:gd name="connsiteX425" fmla="*/ 734616 w 1131888"/>
              <a:gd name="connsiteY425" fmla="*/ 248643 h 1282701"/>
              <a:gd name="connsiteX426" fmla="*/ 734484 w 1131888"/>
              <a:gd name="connsiteY426" fmla="*/ 248782 h 1282701"/>
              <a:gd name="connsiteX427" fmla="*/ 734484 w 1131888"/>
              <a:gd name="connsiteY427" fmla="*/ 248785 h 1282701"/>
              <a:gd name="connsiteX428" fmla="*/ 734454 w 1131888"/>
              <a:gd name="connsiteY428" fmla="*/ 248813 h 1282701"/>
              <a:gd name="connsiteX429" fmla="*/ 734257 w 1131888"/>
              <a:gd name="connsiteY429" fmla="*/ 249021 h 1282701"/>
              <a:gd name="connsiteX430" fmla="*/ 735013 w 1131888"/>
              <a:gd name="connsiteY430" fmla="*/ 249815 h 1282701"/>
              <a:gd name="connsiteX431" fmla="*/ 724297 w 1131888"/>
              <a:gd name="connsiteY431" fmla="*/ 283586 h 1282701"/>
              <a:gd name="connsiteX432" fmla="*/ 724213 w 1131888"/>
              <a:gd name="connsiteY432" fmla="*/ 283674 h 1282701"/>
              <a:gd name="connsiteX433" fmla="*/ 727322 w 1131888"/>
              <a:gd name="connsiteY433" fmla="*/ 283674 h 1282701"/>
              <a:gd name="connsiteX434" fmla="*/ 734889 w 1131888"/>
              <a:gd name="connsiteY434" fmla="*/ 298817 h 1282701"/>
              <a:gd name="connsiteX435" fmla="*/ 852174 w 1131888"/>
              <a:gd name="connsiteY435" fmla="*/ 374528 h 1282701"/>
              <a:gd name="connsiteX436" fmla="*/ 852487 w 1131888"/>
              <a:gd name="connsiteY436" fmla="*/ 374528 h 1282701"/>
              <a:gd name="connsiteX437" fmla="*/ 852487 w 1131888"/>
              <a:gd name="connsiteY437" fmla="*/ 374197 h 1282701"/>
              <a:gd name="connsiteX438" fmla="*/ 863917 w 1131888"/>
              <a:gd name="connsiteY438" fmla="*/ 366486 h 1282701"/>
              <a:gd name="connsiteX439" fmla="*/ 882967 w 1131888"/>
              <a:gd name="connsiteY439" fmla="*/ 358776 h 1282701"/>
              <a:gd name="connsiteX440" fmla="*/ 886777 w 1131888"/>
              <a:gd name="connsiteY440" fmla="*/ 358776 h 1282701"/>
              <a:gd name="connsiteX441" fmla="*/ 886777 w 1131888"/>
              <a:gd name="connsiteY441" fmla="*/ 362631 h 1282701"/>
              <a:gd name="connsiteX442" fmla="*/ 890587 w 1131888"/>
              <a:gd name="connsiteY442" fmla="*/ 358776 h 1282701"/>
              <a:gd name="connsiteX443" fmla="*/ 886777 w 1131888"/>
              <a:gd name="connsiteY443" fmla="*/ 358776 h 1282701"/>
              <a:gd name="connsiteX444" fmla="*/ 902017 w 1131888"/>
              <a:gd name="connsiteY444" fmla="*/ 331788 h 1282701"/>
              <a:gd name="connsiteX445" fmla="*/ 909637 w 1131888"/>
              <a:gd name="connsiteY445" fmla="*/ 335643 h 1282701"/>
              <a:gd name="connsiteX446" fmla="*/ 905827 w 1131888"/>
              <a:gd name="connsiteY446" fmla="*/ 339499 h 1282701"/>
              <a:gd name="connsiteX447" fmla="*/ 894397 w 1131888"/>
              <a:gd name="connsiteY447" fmla="*/ 358776 h 1282701"/>
              <a:gd name="connsiteX448" fmla="*/ 894397 w 1131888"/>
              <a:gd name="connsiteY448" fmla="*/ 362631 h 1282701"/>
              <a:gd name="connsiteX449" fmla="*/ 890587 w 1131888"/>
              <a:gd name="connsiteY449" fmla="*/ 366486 h 1282701"/>
              <a:gd name="connsiteX450" fmla="*/ 886777 w 1131888"/>
              <a:gd name="connsiteY450" fmla="*/ 366486 h 1282701"/>
              <a:gd name="connsiteX451" fmla="*/ 882967 w 1131888"/>
              <a:gd name="connsiteY451" fmla="*/ 366486 h 1282701"/>
              <a:gd name="connsiteX452" fmla="*/ 871537 w 1131888"/>
              <a:gd name="connsiteY452" fmla="*/ 370342 h 1282701"/>
              <a:gd name="connsiteX453" fmla="*/ 861111 w 1131888"/>
              <a:gd name="connsiteY453" fmla="*/ 380892 h 1282701"/>
              <a:gd name="connsiteX454" fmla="*/ 863524 w 1131888"/>
              <a:gd name="connsiteY454" fmla="*/ 382099 h 1282701"/>
              <a:gd name="connsiteX455" fmla="*/ 863524 w 1131888"/>
              <a:gd name="connsiteY455" fmla="*/ 385885 h 1282701"/>
              <a:gd name="connsiteX456" fmla="*/ 871091 w 1131888"/>
              <a:gd name="connsiteY456" fmla="*/ 382099 h 1282701"/>
              <a:gd name="connsiteX457" fmla="*/ 875820 w 1131888"/>
              <a:gd name="connsiteY457" fmla="*/ 391090 h 1282701"/>
              <a:gd name="connsiteX458" fmla="*/ 885846 w 1131888"/>
              <a:gd name="connsiteY458" fmla="*/ 397018 h 1282701"/>
              <a:gd name="connsiteX459" fmla="*/ 909358 w 1131888"/>
              <a:gd name="connsiteY459" fmla="*/ 381795 h 1282701"/>
              <a:gd name="connsiteX460" fmla="*/ 931769 w 1131888"/>
              <a:gd name="connsiteY460" fmla="*/ 362447 h 1282701"/>
              <a:gd name="connsiteX461" fmla="*/ 931769 w 1131888"/>
              <a:gd name="connsiteY461" fmla="*/ 366316 h 1282701"/>
              <a:gd name="connsiteX462" fmla="*/ 935505 w 1131888"/>
              <a:gd name="connsiteY462" fmla="*/ 366316 h 1282701"/>
              <a:gd name="connsiteX463" fmla="*/ 931769 w 1131888"/>
              <a:gd name="connsiteY463" fmla="*/ 362447 h 1282701"/>
              <a:gd name="connsiteX464" fmla="*/ 929744 w 1131888"/>
              <a:gd name="connsiteY464" fmla="*/ 360349 h 1282701"/>
              <a:gd name="connsiteX465" fmla="*/ 920397 w 1131888"/>
              <a:gd name="connsiteY465" fmla="*/ 364173 h 1282701"/>
              <a:gd name="connsiteX466" fmla="*/ 908756 w 1131888"/>
              <a:gd name="connsiteY466" fmla="*/ 374650 h 1282701"/>
              <a:gd name="connsiteX467" fmla="*/ 904875 w 1131888"/>
              <a:gd name="connsiteY467" fmla="*/ 374650 h 1282701"/>
              <a:gd name="connsiteX468" fmla="*/ 904875 w 1131888"/>
              <a:gd name="connsiteY468" fmla="*/ 370840 h 1282701"/>
              <a:gd name="connsiteX469" fmla="*/ 917002 w 1131888"/>
              <a:gd name="connsiteY469" fmla="*/ 360363 h 1282701"/>
              <a:gd name="connsiteX470" fmla="*/ 930410 w 1131888"/>
              <a:gd name="connsiteY470" fmla="*/ 356116 h 1282701"/>
              <a:gd name="connsiteX471" fmla="*/ 935505 w 1131888"/>
              <a:gd name="connsiteY471" fmla="*/ 350838 h 1282701"/>
              <a:gd name="connsiteX472" fmla="*/ 935939 w 1131888"/>
              <a:gd name="connsiteY472" fmla="*/ 351288 h 1282701"/>
              <a:gd name="connsiteX473" fmla="*/ 946871 w 1131888"/>
              <a:gd name="connsiteY473" fmla="*/ 339726 h 1282701"/>
              <a:gd name="connsiteX474" fmla="*/ 965633 w 1131888"/>
              <a:gd name="connsiteY474" fmla="*/ 331788 h 1282701"/>
              <a:gd name="connsiteX475" fmla="*/ 969385 w 1131888"/>
              <a:gd name="connsiteY475" fmla="*/ 335757 h 1282701"/>
              <a:gd name="connsiteX476" fmla="*/ 969385 w 1131888"/>
              <a:gd name="connsiteY476" fmla="*/ 343694 h 1282701"/>
              <a:gd name="connsiteX477" fmla="*/ 950624 w 1131888"/>
              <a:gd name="connsiteY477" fmla="*/ 351632 h 1282701"/>
              <a:gd name="connsiteX478" fmla="*/ 943119 w 1131888"/>
              <a:gd name="connsiteY478" fmla="*/ 359569 h 1282701"/>
              <a:gd name="connsiteX479" fmla="*/ 942975 w 1131888"/>
              <a:gd name="connsiteY479" fmla="*/ 359646 h 1282701"/>
              <a:gd name="connsiteX480" fmla="*/ 942975 w 1131888"/>
              <a:gd name="connsiteY480" fmla="*/ 362447 h 1282701"/>
              <a:gd name="connsiteX481" fmla="*/ 942975 w 1131888"/>
              <a:gd name="connsiteY481" fmla="*/ 366316 h 1282701"/>
              <a:gd name="connsiteX482" fmla="*/ 942975 w 1131888"/>
              <a:gd name="connsiteY482" fmla="*/ 370186 h 1282701"/>
              <a:gd name="connsiteX483" fmla="*/ 913093 w 1131888"/>
              <a:gd name="connsiteY483" fmla="*/ 393403 h 1282701"/>
              <a:gd name="connsiteX484" fmla="*/ 891249 w 1131888"/>
              <a:gd name="connsiteY484" fmla="*/ 412261 h 1282701"/>
              <a:gd name="connsiteX485" fmla="*/ 899466 w 1131888"/>
              <a:gd name="connsiteY485" fmla="*/ 436517 h 1282701"/>
              <a:gd name="connsiteX486" fmla="*/ 908925 w 1131888"/>
              <a:gd name="connsiteY486" fmla="*/ 461596 h 1282701"/>
              <a:gd name="connsiteX487" fmla="*/ 916492 w 1131888"/>
              <a:gd name="connsiteY487" fmla="*/ 465382 h 1282701"/>
              <a:gd name="connsiteX488" fmla="*/ 927842 w 1131888"/>
              <a:gd name="connsiteY488" fmla="*/ 491881 h 1282701"/>
              <a:gd name="connsiteX489" fmla="*/ 942975 w 1131888"/>
              <a:gd name="connsiteY489" fmla="*/ 571378 h 1282701"/>
              <a:gd name="connsiteX490" fmla="*/ 912708 w 1131888"/>
              <a:gd name="connsiteY490" fmla="*/ 711445 h 1282701"/>
              <a:gd name="connsiteX491" fmla="*/ 871091 w 1131888"/>
              <a:gd name="connsiteY491" fmla="*/ 772014 h 1282701"/>
              <a:gd name="connsiteX492" fmla="*/ 886224 w 1131888"/>
              <a:gd name="connsiteY492" fmla="*/ 798513 h 1282701"/>
              <a:gd name="connsiteX493" fmla="*/ 863524 w 1131888"/>
              <a:gd name="connsiteY493" fmla="*/ 779585 h 1282701"/>
              <a:gd name="connsiteX494" fmla="*/ 761373 w 1131888"/>
              <a:gd name="connsiteY494" fmla="*/ 866654 h 1282701"/>
              <a:gd name="connsiteX495" fmla="*/ 640305 w 1131888"/>
              <a:gd name="connsiteY495" fmla="*/ 893153 h 1282701"/>
              <a:gd name="connsiteX496" fmla="*/ 639762 w 1131888"/>
              <a:gd name="connsiteY496" fmla="*/ 893153 h 1282701"/>
              <a:gd name="connsiteX497" fmla="*/ 639762 w 1131888"/>
              <a:gd name="connsiteY497" fmla="*/ 903941 h 1282701"/>
              <a:gd name="connsiteX498" fmla="*/ 639762 w 1131888"/>
              <a:gd name="connsiteY498" fmla="*/ 941294 h 1282701"/>
              <a:gd name="connsiteX499" fmla="*/ 639762 w 1131888"/>
              <a:gd name="connsiteY499" fmla="*/ 952500 h 1282701"/>
              <a:gd name="connsiteX500" fmla="*/ 636587 w 1131888"/>
              <a:gd name="connsiteY500" fmla="*/ 952500 h 1282701"/>
              <a:gd name="connsiteX501" fmla="*/ 636587 w 1131888"/>
              <a:gd name="connsiteY501" fmla="*/ 941294 h 1282701"/>
              <a:gd name="connsiteX502" fmla="*/ 636587 w 1131888"/>
              <a:gd name="connsiteY502" fmla="*/ 903941 h 1282701"/>
              <a:gd name="connsiteX503" fmla="*/ 636587 w 1131888"/>
              <a:gd name="connsiteY503" fmla="*/ 893153 h 1282701"/>
              <a:gd name="connsiteX504" fmla="*/ 636521 w 1131888"/>
              <a:gd name="connsiteY504" fmla="*/ 893153 h 1282701"/>
              <a:gd name="connsiteX505" fmla="*/ 636521 w 1131888"/>
              <a:gd name="connsiteY505" fmla="*/ 896938 h 1282701"/>
              <a:gd name="connsiteX506" fmla="*/ 632738 w 1131888"/>
              <a:gd name="connsiteY506" fmla="*/ 889367 h 1282701"/>
              <a:gd name="connsiteX507" fmla="*/ 610038 w 1131888"/>
              <a:gd name="connsiteY507" fmla="*/ 893153 h 1282701"/>
              <a:gd name="connsiteX508" fmla="*/ 609600 w 1131888"/>
              <a:gd name="connsiteY508" fmla="*/ 892715 h 1282701"/>
              <a:gd name="connsiteX509" fmla="*/ 609600 w 1131888"/>
              <a:gd name="connsiteY509" fmla="*/ 899760 h 1282701"/>
              <a:gd name="connsiteX510" fmla="*/ 609600 w 1131888"/>
              <a:gd name="connsiteY510" fmla="*/ 919163 h 1282701"/>
              <a:gd name="connsiteX511" fmla="*/ 606425 w 1131888"/>
              <a:gd name="connsiteY511" fmla="*/ 919163 h 1282701"/>
              <a:gd name="connsiteX512" fmla="*/ 603250 w 1131888"/>
              <a:gd name="connsiteY512" fmla="*/ 919163 h 1282701"/>
              <a:gd name="connsiteX513" fmla="*/ 606425 w 1131888"/>
              <a:gd name="connsiteY513" fmla="*/ 899760 h 1282701"/>
              <a:gd name="connsiteX514" fmla="*/ 606425 w 1131888"/>
              <a:gd name="connsiteY514" fmla="*/ 889538 h 1282701"/>
              <a:gd name="connsiteX515" fmla="*/ 606254 w 1131888"/>
              <a:gd name="connsiteY515" fmla="*/ 889367 h 1282701"/>
              <a:gd name="connsiteX516" fmla="*/ 606254 w 1131888"/>
              <a:gd name="connsiteY516" fmla="*/ 893153 h 1282701"/>
              <a:gd name="connsiteX517" fmla="*/ 541937 w 1131888"/>
              <a:gd name="connsiteY517" fmla="*/ 881796 h 1282701"/>
              <a:gd name="connsiteX518" fmla="*/ 540792 w 1131888"/>
              <a:gd name="connsiteY518" fmla="*/ 880651 h 1282701"/>
              <a:gd name="connsiteX519" fmla="*/ 535663 w 1131888"/>
              <a:gd name="connsiteY519" fmla="*/ 906596 h 1282701"/>
              <a:gd name="connsiteX520" fmla="*/ 527368 w 1131888"/>
              <a:gd name="connsiteY520" fmla="*/ 929747 h 1282701"/>
              <a:gd name="connsiteX521" fmla="*/ 527368 w 1131888"/>
              <a:gd name="connsiteY521" fmla="*/ 933451 h 1282701"/>
              <a:gd name="connsiteX522" fmla="*/ 523875 w 1131888"/>
              <a:gd name="connsiteY522" fmla="*/ 929747 h 1282701"/>
              <a:gd name="connsiteX523" fmla="*/ 532170 w 1131888"/>
              <a:gd name="connsiteY523" fmla="*/ 903817 h 1282701"/>
              <a:gd name="connsiteX524" fmla="*/ 537141 w 1131888"/>
              <a:gd name="connsiteY524" fmla="*/ 881107 h 1282701"/>
              <a:gd name="connsiteX525" fmla="*/ 514507 w 1131888"/>
              <a:gd name="connsiteY525" fmla="*/ 865707 h 1282701"/>
              <a:gd name="connsiteX526" fmla="*/ 485186 w 1131888"/>
              <a:gd name="connsiteY526" fmla="*/ 855297 h 1282701"/>
              <a:gd name="connsiteX527" fmla="*/ 473836 w 1131888"/>
              <a:gd name="connsiteY527" fmla="*/ 843940 h 1282701"/>
              <a:gd name="connsiteX528" fmla="*/ 452554 w 1131888"/>
              <a:gd name="connsiteY528" fmla="*/ 831164 h 1282701"/>
              <a:gd name="connsiteX529" fmla="*/ 428439 w 1131888"/>
              <a:gd name="connsiteY529" fmla="*/ 821228 h 1282701"/>
              <a:gd name="connsiteX530" fmla="*/ 412750 w 1131888"/>
              <a:gd name="connsiteY530" fmla="*/ 842963 h 1282701"/>
              <a:gd name="connsiteX531" fmla="*/ 412750 w 1131888"/>
              <a:gd name="connsiteY531" fmla="*/ 839193 h 1282701"/>
              <a:gd name="connsiteX532" fmla="*/ 414694 w 1131888"/>
              <a:gd name="connsiteY532" fmla="*/ 836307 h 1282701"/>
              <a:gd name="connsiteX533" fmla="*/ 410964 w 1131888"/>
              <a:gd name="connsiteY533" fmla="*/ 841058 h 1282701"/>
              <a:gd name="connsiteX534" fmla="*/ 398462 w 1131888"/>
              <a:gd name="connsiteY534" fmla="*/ 847725 h 1282701"/>
              <a:gd name="connsiteX535" fmla="*/ 418672 w 1131888"/>
              <a:gd name="connsiteY535" fmla="*/ 830403 h 1282701"/>
              <a:gd name="connsiteX536" fmla="*/ 427404 w 1131888"/>
              <a:gd name="connsiteY536" fmla="*/ 817441 h 1282701"/>
              <a:gd name="connsiteX537" fmla="*/ 425598 w 1131888"/>
              <a:gd name="connsiteY537" fmla="*/ 817441 h 1282701"/>
              <a:gd name="connsiteX538" fmla="*/ 424652 w 1131888"/>
              <a:gd name="connsiteY538" fmla="*/ 817441 h 1282701"/>
              <a:gd name="connsiteX539" fmla="*/ 424652 w 1131888"/>
              <a:gd name="connsiteY539" fmla="*/ 809870 h 1282701"/>
              <a:gd name="connsiteX540" fmla="*/ 405735 w 1131888"/>
              <a:gd name="connsiteY540" fmla="*/ 798513 h 1282701"/>
              <a:gd name="connsiteX541" fmla="*/ 386818 w 1131888"/>
              <a:gd name="connsiteY541" fmla="*/ 764443 h 1282701"/>
              <a:gd name="connsiteX542" fmla="*/ 378142 w 1131888"/>
              <a:gd name="connsiteY542" fmla="*/ 765357 h 1282701"/>
              <a:gd name="connsiteX543" fmla="*/ 379251 w 1131888"/>
              <a:gd name="connsiteY543" fmla="*/ 764443 h 1282701"/>
              <a:gd name="connsiteX544" fmla="*/ 360334 w 1131888"/>
              <a:gd name="connsiteY544" fmla="*/ 734158 h 1282701"/>
              <a:gd name="connsiteX545" fmla="*/ 337634 w 1131888"/>
              <a:gd name="connsiteY545" fmla="*/ 745515 h 1282701"/>
              <a:gd name="connsiteX546" fmla="*/ 345201 w 1131888"/>
              <a:gd name="connsiteY546" fmla="*/ 715230 h 1282701"/>
              <a:gd name="connsiteX547" fmla="*/ 337634 w 1131888"/>
              <a:gd name="connsiteY547" fmla="*/ 692517 h 1282701"/>
              <a:gd name="connsiteX548" fmla="*/ 330767 w 1131888"/>
              <a:gd name="connsiteY548" fmla="*/ 692517 h 1282701"/>
              <a:gd name="connsiteX549" fmla="*/ 299536 w 1131888"/>
              <a:gd name="connsiteY549" fmla="*/ 701651 h 1282701"/>
              <a:gd name="connsiteX550" fmla="*/ 265697 w 1131888"/>
              <a:gd name="connsiteY550" fmla="*/ 714376 h 1282701"/>
              <a:gd name="connsiteX551" fmla="*/ 261937 w 1131888"/>
              <a:gd name="connsiteY551" fmla="*/ 710606 h 1282701"/>
              <a:gd name="connsiteX552" fmla="*/ 261937 w 1131888"/>
              <a:gd name="connsiteY552" fmla="*/ 706835 h 1282701"/>
              <a:gd name="connsiteX553" fmla="*/ 329615 w 1131888"/>
              <a:gd name="connsiteY553" fmla="*/ 684213 h 1282701"/>
              <a:gd name="connsiteX554" fmla="*/ 330057 w 1131888"/>
              <a:gd name="connsiteY554" fmla="*/ 684656 h 1282701"/>
              <a:gd name="connsiteX555" fmla="*/ 328825 w 1131888"/>
              <a:gd name="connsiteY555" fmla="*/ 649042 h 1282701"/>
              <a:gd name="connsiteX556" fmla="*/ 319980 w 1131888"/>
              <a:gd name="connsiteY556" fmla="*/ 591083 h 1282701"/>
              <a:gd name="connsiteX557" fmla="*/ 318770 w 1131888"/>
              <a:gd name="connsiteY557" fmla="*/ 535937 h 1282701"/>
              <a:gd name="connsiteX558" fmla="*/ 309404 w 1131888"/>
              <a:gd name="connsiteY558" fmla="*/ 534592 h 1282701"/>
              <a:gd name="connsiteX559" fmla="*/ 292735 w 1131888"/>
              <a:gd name="connsiteY559" fmla="*/ 532607 h 1282701"/>
              <a:gd name="connsiteX560" fmla="*/ 292735 w 1131888"/>
              <a:gd name="connsiteY560" fmla="*/ 528638 h 1282701"/>
              <a:gd name="connsiteX561" fmla="*/ 309880 w 1131888"/>
              <a:gd name="connsiteY561" fmla="*/ 530623 h 1282701"/>
              <a:gd name="connsiteX562" fmla="*/ 322993 w 1131888"/>
              <a:gd name="connsiteY562" fmla="*/ 532140 h 1282701"/>
              <a:gd name="connsiteX563" fmla="*/ 327229 w 1131888"/>
              <a:gd name="connsiteY563" fmla="*/ 520273 h 1282701"/>
              <a:gd name="connsiteX564" fmla="*/ 326283 w 1131888"/>
              <a:gd name="connsiteY564" fmla="*/ 507023 h 1282701"/>
              <a:gd name="connsiteX565" fmla="*/ 371684 w 1131888"/>
              <a:gd name="connsiteY565" fmla="*/ 408598 h 1282701"/>
              <a:gd name="connsiteX566" fmla="*/ 428435 w 1131888"/>
              <a:gd name="connsiteY566" fmla="*/ 344243 h 1282701"/>
              <a:gd name="connsiteX567" fmla="*/ 507886 w 1131888"/>
              <a:gd name="connsiteY567" fmla="*/ 306388 h 1282701"/>
              <a:gd name="connsiteX568" fmla="*/ 511670 w 1131888"/>
              <a:gd name="connsiteY568" fmla="*/ 306388 h 1282701"/>
              <a:gd name="connsiteX569" fmla="*/ 512198 w 1131888"/>
              <a:gd name="connsiteY569" fmla="*/ 305859 h 1282701"/>
              <a:gd name="connsiteX570" fmla="*/ 511969 w 1131888"/>
              <a:gd name="connsiteY570" fmla="*/ 305859 h 1282701"/>
              <a:gd name="connsiteX571" fmla="*/ 492125 w 1131888"/>
              <a:gd name="connsiteY571" fmla="*/ 272521 h 1282701"/>
              <a:gd name="connsiteX572" fmla="*/ 492125 w 1131888"/>
              <a:gd name="connsiteY572" fmla="*/ 268817 h 1282701"/>
              <a:gd name="connsiteX573" fmla="*/ 496094 w 1131888"/>
              <a:gd name="connsiteY573" fmla="*/ 268817 h 1282701"/>
              <a:gd name="connsiteX574" fmla="*/ 515938 w 1131888"/>
              <a:gd name="connsiteY574" fmla="*/ 302155 h 1282701"/>
              <a:gd name="connsiteX575" fmla="*/ 515938 w 1131888"/>
              <a:gd name="connsiteY575" fmla="*/ 302440 h 1282701"/>
              <a:gd name="connsiteX576" fmla="*/ 526803 w 1131888"/>
              <a:gd name="connsiteY576" fmla="*/ 298817 h 1282701"/>
              <a:gd name="connsiteX577" fmla="*/ 538153 w 1131888"/>
              <a:gd name="connsiteY577" fmla="*/ 295031 h 1282701"/>
              <a:gd name="connsiteX578" fmla="*/ 530586 w 1131888"/>
              <a:gd name="connsiteY578" fmla="*/ 272317 h 1282701"/>
              <a:gd name="connsiteX579" fmla="*/ 538153 w 1131888"/>
              <a:gd name="connsiteY579" fmla="*/ 287460 h 1282701"/>
              <a:gd name="connsiteX580" fmla="*/ 632738 w 1131888"/>
              <a:gd name="connsiteY580" fmla="*/ 279889 h 1282701"/>
              <a:gd name="connsiteX581" fmla="*/ 636587 w 1131888"/>
              <a:gd name="connsiteY581" fmla="*/ 283740 h 1282701"/>
              <a:gd name="connsiteX582" fmla="*/ 636587 w 1131888"/>
              <a:gd name="connsiteY582" fmla="*/ 275696 h 1282701"/>
              <a:gd name="connsiteX583" fmla="*/ 636587 w 1131888"/>
              <a:gd name="connsiteY583" fmla="*/ 260879 h 1282701"/>
              <a:gd name="connsiteX584" fmla="*/ 636587 w 1131888"/>
              <a:gd name="connsiteY584" fmla="*/ 257175 h 1282701"/>
              <a:gd name="connsiteX585" fmla="*/ 640556 w 1131888"/>
              <a:gd name="connsiteY585" fmla="*/ 257175 h 1282701"/>
              <a:gd name="connsiteX586" fmla="*/ 644525 w 1131888"/>
              <a:gd name="connsiteY586" fmla="*/ 257175 h 1282701"/>
              <a:gd name="connsiteX587" fmla="*/ 644525 w 1131888"/>
              <a:gd name="connsiteY587" fmla="*/ 260879 h 1282701"/>
              <a:gd name="connsiteX588" fmla="*/ 640556 w 1131888"/>
              <a:gd name="connsiteY588" fmla="*/ 275696 h 1282701"/>
              <a:gd name="connsiteX589" fmla="*/ 641214 w 1131888"/>
              <a:gd name="connsiteY589" fmla="*/ 276924 h 1282701"/>
              <a:gd name="connsiteX590" fmla="*/ 643996 w 1131888"/>
              <a:gd name="connsiteY590" fmla="*/ 264319 h 1282701"/>
              <a:gd name="connsiteX591" fmla="*/ 648229 w 1131888"/>
              <a:gd name="connsiteY591" fmla="*/ 245137 h 1282701"/>
              <a:gd name="connsiteX592" fmla="*/ 648229 w 1131888"/>
              <a:gd name="connsiteY592" fmla="*/ 241300 h 1282701"/>
              <a:gd name="connsiteX593" fmla="*/ 652462 w 1131888"/>
              <a:gd name="connsiteY593" fmla="*/ 245137 h 1282701"/>
              <a:gd name="connsiteX594" fmla="*/ 652462 w 1131888"/>
              <a:gd name="connsiteY594" fmla="*/ 268156 h 1282701"/>
              <a:gd name="connsiteX595" fmla="*/ 645460 w 1131888"/>
              <a:gd name="connsiteY595" fmla="*/ 284021 h 1282701"/>
              <a:gd name="connsiteX596" fmla="*/ 650236 w 1131888"/>
              <a:gd name="connsiteY596" fmla="*/ 280835 h 1282701"/>
              <a:gd name="connsiteX597" fmla="*/ 651655 w 1131888"/>
              <a:gd name="connsiteY597" fmla="*/ 279889 h 1282701"/>
              <a:gd name="connsiteX598" fmla="*/ 700839 w 1131888"/>
              <a:gd name="connsiteY598" fmla="*/ 287460 h 1282701"/>
              <a:gd name="connsiteX599" fmla="*/ 715972 w 1131888"/>
              <a:gd name="connsiteY599" fmla="*/ 257175 h 1282701"/>
              <a:gd name="connsiteX600" fmla="*/ 712189 w 1131888"/>
              <a:gd name="connsiteY600" fmla="*/ 283674 h 1282701"/>
              <a:gd name="connsiteX601" fmla="*/ 719756 w 1131888"/>
              <a:gd name="connsiteY601" fmla="*/ 279889 h 1282701"/>
              <a:gd name="connsiteX602" fmla="*/ 721201 w 1131888"/>
              <a:gd name="connsiteY602" fmla="*/ 281335 h 1282701"/>
              <a:gd name="connsiteX603" fmla="*/ 727694 w 1131888"/>
              <a:gd name="connsiteY603" fmla="*/ 250645 h 1282701"/>
              <a:gd name="connsiteX604" fmla="*/ 723900 w 1131888"/>
              <a:gd name="connsiteY604" fmla="*/ 248643 h 1282701"/>
              <a:gd name="connsiteX605" fmla="*/ 723900 w 1131888"/>
              <a:gd name="connsiteY605" fmla="*/ 244872 h 1282701"/>
              <a:gd name="connsiteX606" fmla="*/ 723900 w 1131888"/>
              <a:gd name="connsiteY606" fmla="*/ 241102 h 1282701"/>
              <a:gd name="connsiteX607" fmla="*/ 727472 w 1131888"/>
              <a:gd name="connsiteY607" fmla="*/ 226021 h 1282701"/>
              <a:gd name="connsiteX608" fmla="*/ 731044 w 1131888"/>
              <a:gd name="connsiteY608" fmla="*/ 222250 h 1282701"/>
              <a:gd name="connsiteX609" fmla="*/ 735679 w 1131888"/>
              <a:gd name="connsiteY609" fmla="*/ 224696 h 1282701"/>
              <a:gd name="connsiteX610" fmla="*/ 502022 w 1131888"/>
              <a:gd name="connsiteY610" fmla="*/ 171541 h 1282701"/>
              <a:gd name="connsiteX611" fmla="*/ 504031 w 1131888"/>
              <a:gd name="connsiteY611" fmla="*/ 177271 h 1282701"/>
              <a:gd name="connsiteX612" fmla="*/ 502022 w 1131888"/>
              <a:gd name="connsiteY612" fmla="*/ 171541 h 1282701"/>
              <a:gd name="connsiteX613" fmla="*/ 174624 w 1131888"/>
              <a:gd name="connsiteY613" fmla="*/ 109538 h 1282701"/>
              <a:gd name="connsiteX614" fmla="*/ 182562 w 1131888"/>
              <a:gd name="connsiteY614" fmla="*/ 128059 h 1282701"/>
              <a:gd name="connsiteX615" fmla="*/ 174624 w 1131888"/>
              <a:gd name="connsiteY615" fmla="*/ 109538 h 1282701"/>
              <a:gd name="connsiteX616" fmla="*/ 174625 w 1131888"/>
              <a:gd name="connsiteY616" fmla="*/ 97440 h 1282701"/>
              <a:gd name="connsiteX617" fmla="*/ 178424 w 1131888"/>
              <a:gd name="connsiteY617" fmla="*/ 97440 h 1282701"/>
              <a:gd name="connsiteX618" fmla="*/ 277189 w 1131888"/>
              <a:gd name="connsiteY618" fmla="*/ 199424 h 1282701"/>
              <a:gd name="connsiteX619" fmla="*/ 277189 w 1131888"/>
              <a:gd name="connsiteY619" fmla="*/ 203201 h 1282701"/>
              <a:gd name="connsiteX620" fmla="*/ 273390 w 1131888"/>
              <a:gd name="connsiteY620" fmla="*/ 203201 h 1282701"/>
              <a:gd name="connsiteX621" fmla="*/ 174625 w 1131888"/>
              <a:gd name="connsiteY621" fmla="*/ 101217 h 1282701"/>
              <a:gd name="connsiteX622" fmla="*/ 174625 w 1131888"/>
              <a:gd name="connsiteY622" fmla="*/ 97440 h 1282701"/>
              <a:gd name="connsiteX623" fmla="*/ 432435 w 1131888"/>
              <a:gd name="connsiteY623" fmla="*/ 71438 h 1282701"/>
              <a:gd name="connsiteX624" fmla="*/ 447675 w 1131888"/>
              <a:gd name="connsiteY624" fmla="*/ 112713 h 1282701"/>
              <a:gd name="connsiteX625" fmla="*/ 443865 w 1131888"/>
              <a:gd name="connsiteY625" fmla="*/ 112713 h 1282701"/>
              <a:gd name="connsiteX626" fmla="*/ 428625 w 1131888"/>
              <a:gd name="connsiteY626" fmla="*/ 75190 h 1282701"/>
              <a:gd name="connsiteX627" fmla="*/ 432435 w 1131888"/>
              <a:gd name="connsiteY627" fmla="*/ 71438 h 1282701"/>
              <a:gd name="connsiteX628" fmla="*/ 166687 w 1131888"/>
              <a:gd name="connsiteY628" fmla="*/ 63500 h 1282701"/>
              <a:gd name="connsiteX629" fmla="*/ 170472 w 1131888"/>
              <a:gd name="connsiteY629" fmla="*/ 63500 h 1282701"/>
              <a:gd name="connsiteX630" fmla="*/ 215900 w 1131888"/>
              <a:gd name="connsiteY630" fmla="*/ 109538 h 1282701"/>
              <a:gd name="connsiteX631" fmla="*/ 212114 w 1131888"/>
              <a:gd name="connsiteY631" fmla="*/ 109538 h 1282701"/>
              <a:gd name="connsiteX632" fmla="*/ 166687 w 1131888"/>
              <a:gd name="connsiteY632" fmla="*/ 67337 h 1282701"/>
              <a:gd name="connsiteX633" fmla="*/ 155801 w 1131888"/>
              <a:gd name="connsiteY633" fmla="*/ 19050 h 1282701"/>
              <a:gd name="connsiteX634" fmla="*/ 155801 w 1131888"/>
              <a:gd name="connsiteY634" fmla="*/ 48684 h 1282701"/>
              <a:gd name="connsiteX635" fmla="*/ 141287 w 1131888"/>
              <a:gd name="connsiteY635" fmla="*/ 44980 h 1282701"/>
              <a:gd name="connsiteX636" fmla="*/ 367336 w 1131888"/>
              <a:gd name="connsiteY636" fmla="*/ 0 h 1282701"/>
              <a:gd name="connsiteX637" fmla="*/ 371135 w 1131888"/>
              <a:gd name="connsiteY637" fmla="*/ 3786 h 1282701"/>
              <a:gd name="connsiteX638" fmla="*/ 386329 w 1131888"/>
              <a:gd name="connsiteY638" fmla="*/ 34070 h 1282701"/>
              <a:gd name="connsiteX639" fmla="*/ 390128 w 1131888"/>
              <a:gd name="connsiteY639" fmla="*/ 49213 h 1282701"/>
              <a:gd name="connsiteX640" fmla="*/ 397725 w 1131888"/>
              <a:gd name="connsiteY640" fmla="*/ 71926 h 1282701"/>
              <a:gd name="connsiteX641" fmla="*/ 424316 w 1131888"/>
              <a:gd name="connsiteY641" fmla="*/ 109782 h 1282701"/>
              <a:gd name="connsiteX642" fmla="*/ 450907 w 1131888"/>
              <a:gd name="connsiteY642" fmla="*/ 143852 h 1282701"/>
              <a:gd name="connsiteX643" fmla="*/ 462303 w 1131888"/>
              <a:gd name="connsiteY643" fmla="*/ 177922 h 1282701"/>
              <a:gd name="connsiteX644" fmla="*/ 469900 w 1131888"/>
              <a:gd name="connsiteY644" fmla="*/ 185493 h 1282701"/>
              <a:gd name="connsiteX645" fmla="*/ 469900 w 1131888"/>
              <a:gd name="connsiteY645" fmla="*/ 193065 h 1282701"/>
              <a:gd name="connsiteX646" fmla="*/ 469900 w 1131888"/>
              <a:gd name="connsiteY646" fmla="*/ 196850 h 1282701"/>
              <a:gd name="connsiteX647" fmla="*/ 466102 w 1131888"/>
              <a:gd name="connsiteY647" fmla="*/ 193065 h 1282701"/>
              <a:gd name="connsiteX648" fmla="*/ 462303 w 1131888"/>
              <a:gd name="connsiteY648" fmla="*/ 185493 h 1282701"/>
              <a:gd name="connsiteX649" fmla="*/ 458504 w 1131888"/>
              <a:gd name="connsiteY649" fmla="*/ 181708 h 1282701"/>
              <a:gd name="connsiteX650" fmla="*/ 443309 w 1131888"/>
              <a:gd name="connsiteY650" fmla="*/ 143852 h 1282701"/>
              <a:gd name="connsiteX651" fmla="*/ 420517 w 1131888"/>
              <a:gd name="connsiteY651" fmla="*/ 113567 h 1282701"/>
              <a:gd name="connsiteX652" fmla="*/ 397725 w 1131888"/>
              <a:gd name="connsiteY652" fmla="*/ 83283 h 1282701"/>
              <a:gd name="connsiteX653" fmla="*/ 382531 w 1131888"/>
              <a:gd name="connsiteY653" fmla="*/ 49213 h 1282701"/>
              <a:gd name="connsiteX654" fmla="*/ 378732 w 1131888"/>
              <a:gd name="connsiteY654" fmla="*/ 34070 h 1282701"/>
              <a:gd name="connsiteX655" fmla="*/ 367336 w 1131888"/>
              <a:gd name="connsiteY655" fmla="*/ 3786 h 1282701"/>
              <a:gd name="connsiteX656" fmla="*/ 367336 w 1131888"/>
              <a:gd name="connsiteY656" fmla="*/ 0 h 1282701"/>
              <a:gd name="connsiteX657" fmla="*/ 334010 w 1131888"/>
              <a:gd name="connsiteY657" fmla="*/ 0 h 1282701"/>
              <a:gd name="connsiteX658" fmla="*/ 368300 w 1131888"/>
              <a:gd name="connsiteY658" fmla="*/ 60325 h 1282701"/>
              <a:gd name="connsiteX659" fmla="*/ 334010 w 1131888"/>
              <a:gd name="connsiteY659" fmla="*/ 0 h 128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</a:cxnLst>
            <a:rect l="l" t="t" r="r" b="b"/>
            <a:pathLst>
              <a:path w="1131888" h="1282701">
                <a:moveTo>
                  <a:pt x="428228" y="1258888"/>
                </a:moveTo>
                <a:cubicBezTo>
                  <a:pt x="431800" y="1258888"/>
                  <a:pt x="428228" y="1274763"/>
                  <a:pt x="428228" y="1282701"/>
                </a:cubicBezTo>
                <a:cubicBezTo>
                  <a:pt x="417512" y="1278732"/>
                  <a:pt x="428228" y="1266826"/>
                  <a:pt x="428228" y="1258888"/>
                </a:cubicBezTo>
                <a:close/>
                <a:moveTo>
                  <a:pt x="46038" y="1222375"/>
                </a:moveTo>
                <a:cubicBezTo>
                  <a:pt x="34528" y="1241085"/>
                  <a:pt x="15346" y="1256053"/>
                  <a:pt x="3836" y="1274763"/>
                </a:cubicBezTo>
                <a:lnTo>
                  <a:pt x="0" y="1274763"/>
                </a:lnTo>
                <a:cubicBezTo>
                  <a:pt x="0" y="1274763"/>
                  <a:pt x="0" y="1274763"/>
                  <a:pt x="0" y="1271021"/>
                </a:cubicBezTo>
                <a:cubicBezTo>
                  <a:pt x="15346" y="1252311"/>
                  <a:pt x="30692" y="1237343"/>
                  <a:pt x="46038" y="1222375"/>
                </a:cubicBezTo>
                <a:close/>
                <a:moveTo>
                  <a:pt x="811337" y="1149747"/>
                </a:moveTo>
                <a:cubicBezTo>
                  <a:pt x="812701" y="1148670"/>
                  <a:pt x="815182" y="1148443"/>
                  <a:pt x="819150" y="1150257"/>
                </a:cubicBezTo>
                <a:cubicBezTo>
                  <a:pt x="813197" y="1163864"/>
                  <a:pt x="807244" y="1152979"/>
                  <a:pt x="811337" y="1149747"/>
                </a:cubicBezTo>
                <a:close/>
                <a:moveTo>
                  <a:pt x="374967" y="1130300"/>
                </a:moveTo>
                <a:cubicBezTo>
                  <a:pt x="374967" y="1130300"/>
                  <a:pt x="378777" y="1130300"/>
                  <a:pt x="378777" y="1130300"/>
                </a:cubicBezTo>
                <a:cubicBezTo>
                  <a:pt x="378777" y="1130300"/>
                  <a:pt x="382587" y="1130300"/>
                  <a:pt x="378777" y="1134080"/>
                </a:cubicBezTo>
                <a:cubicBezTo>
                  <a:pt x="371157" y="1156758"/>
                  <a:pt x="355917" y="1183217"/>
                  <a:pt x="348297" y="1205895"/>
                </a:cubicBezTo>
                <a:cubicBezTo>
                  <a:pt x="348297" y="1205895"/>
                  <a:pt x="344487" y="1209675"/>
                  <a:pt x="344487" y="1205895"/>
                </a:cubicBezTo>
                <a:cubicBezTo>
                  <a:pt x="352107" y="1179437"/>
                  <a:pt x="367347" y="1156758"/>
                  <a:pt x="374967" y="1130300"/>
                </a:cubicBezTo>
                <a:close/>
                <a:moveTo>
                  <a:pt x="129117" y="1108075"/>
                </a:moveTo>
                <a:cubicBezTo>
                  <a:pt x="136525" y="1119641"/>
                  <a:pt x="121708" y="1131208"/>
                  <a:pt x="114300" y="1135063"/>
                </a:cubicBezTo>
                <a:cubicBezTo>
                  <a:pt x="118004" y="1123497"/>
                  <a:pt x="129117" y="1119641"/>
                  <a:pt x="129117" y="1108075"/>
                </a:cubicBezTo>
                <a:close/>
                <a:moveTo>
                  <a:pt x="1033462" y="1093788"/>
                </a:moveTo>
                <a:cubicBezTo>
                  <a:pt x="1045368" y="1097492"/>
                  <a:pt x="1049337" y="1104901"/>
                  <a:pt x="1049337" y="1116013"/>
                </a:cubicBezTo>
                <a:cubicBezTo>
                  <a:pt x="1033462" y="1116013"/>
                  <a:pt x="1037431" y="1104901"/>
                  <a:pt x="1033462" y="1093788"/>
                </a:cubicBezTo>
                <a:close/>
                <a:moveTo>
                  <a:pt x="833437" y="1074738"/>
                </a:moveTo>
                <a:cubicBezTo>
                  <a:pt x="837247" y="1074738"/>
                  <a:pt x="837247" y="1074738"/>
                  <a:pt x="837247" y="1074738"/>
                </a:cubicBezTo>
                <a:cubicBezTo>
                  <a:pt x="841057" y="1089706"/>
                  <a:pt x="852487" y="1104674"/>
                  <a:pt x="852487" y="1123384"/>
                </a:cubicBezTo>
                <a:cubicBezTo>
                  <a:pt x="852487" y="1127126"/>
                  <a:pt x="848677" y="1123384"/>
                  <a:pt x="848677" y="1123384"/>
                </a:cubicBezTo>
                <a:cubicBezTo>
                  <a:pt x="848677" y="1108416"/>
                  <a:pt x="833437" y="1093448"/>
                  <a:pt x="833437" y="1074738"/>
                </a:cubicBezTo>
                <a:close/>
                <a:moveTo>
                  <a:pt x="401955" y="1069975"/>
                </a:moveTo>
                <a:cubicBezTo>
                  <a:pt x="409575" y="1077516"/>
                  <a:pt x="398145" y="1088827"/>
                  <a:pt x="394335" y="1100138"/>
                </a:cubicBezTo>
                <a:cubicBezTo>
                  <a:pt x="390525" y="1092597"/>
                  <a:pt x="401955" y="1081286"/>
                  <a:pt x="401955" y="1069975"/>
                </a:cubicBezTo>
                <a:close/>
                <a:moveTo>
                  <a:pt x="636984" y="1058863"/>
                </a:moveTo>
                <a:cubicBezTo>
                  <a:pt x="640556" y="1058863"/>
                  <a:pt x="640556" y="1062655"/>
                  <a:pt x="640556" y="1062655"/>
                </a:cubicBezTo>
                <a:cubicBezTo>
                  <a:pt x="640556" y="1127126"/>
                  <a:pt x="640556" y="1195388"/>
                  <a:pt x="647700" y="1259859"/>
                </a:cubicBezTo>
                <a:cubicBezTo>
                  <a:pt x="647700" y="1259859"/>
                  <a:pt x="647700" y="1263651"/>
                  <a:pt x="644128" y="1263651"/>
                </a:cubicBezTo>
                <a:cubicBezTo>
                  <a:pt x="644128" y="1263651"/>
                  <a:pt x="640556" y="1259859"/>
                  <a:pt x="640556" y="1259859"/>
                </a:cubicBezTo>
                <a:cubicBezTo>
                  <a:pt x="633412" y="1195388"/>
                  <a:pt x="633412" y="1130918"/>
                  <a:pt x="633412" y="1062655"/>
                </a:cubicBezTo>
                <a:cubicBezTo>
                  <a:pt x="633412" y="1062655"/>
                  <a:pt x="636984" y="1058863"/>
                  <a:pt x="636984" y="1058863"/>
                </a:cubicBezTo>
                <a:close/>
                <a:moveTo>
                  <a:pt x="140653" y="1058863"/>
                </a:moveTo>
                <a:cubicBezTo>
                  <a:pt x="147638" y="1058863"/>
                  <a:pt x="137160" y="1066272"/>
                  <a:pt x="137160" y="1069976"/>
                </a:cubicBezTo>
                <a:cubicBezTo>
                  <a:pt x="130175" y="1066272"/>
                  <a:pt x="137160" y="1058863"/>
                  <a:pt x="140653" y="1058863"/>
                </a:cubicBezTo>
                <a:close/>
                <a:moveTo>
                  <a:pt x="852487" y="1054781"/>
                </a:moveTo>
                <a:cubicBezTo>
                  <a:pt x="860425" y="1050925"/>
                  <a:pt x="860425" y="1070202"/>
                  <a:pt x="868362" y="1074058"/>
                </a:cubicBezTo>
                <a:cubicBezTo>
                  <a:pt x="860425" y="1077913"/>
                  <a:pt x="856456" y="1058636"/>
                  <a:pt x="852487" y="1054781"/>
                </a:cubicBezTo>
                <a:close/>
                <a:moveTo>
                  <a:pt x="625475" y="1025525"/>
                </a:moveTo>
                <a:cubicBezTo>
                  <a:pt x="628650" y="1029335"/>
                  <a:pt x="628650" y="1036955"/>
                  <a:pt x="628650" y="1044575"/>
                </a:cubicBezTo>
                <a:cubicBezTo>
                  <a:pt x="622300" y="1044575"/>
                  <a:pt x="625475" y="1033145"/>
                  <a:pt x="625475" y="1025525"/>
                </a:cubicBezTo>
                <a:close/>
                <a:moveTo>
                  <a:pt x="1064260" y="1018117"/>
                </a:moveTo>
                <a:cubicBezTo>
                  <a:pt x="1068070" y="1019969"/>
                  <a:pt x="1070928" y="1019043"/>
                  <a:pt x="1073309" y="1018117"/>
                </a:cubicBezTo>
                <a:cubicBezTo>
                  <a:pt x="1075690" y="1017191"/>
                  <a:pt x="1077595" y="1016265"/>
                  <a:pt x="1079500" y="1018117"/>
                </a:cubicBezTo>
                <a:cubicBezTo>
                  <a:pt x="1075690" y="1025526"/>
                  <a:pt x="1079500" y="1032934"/>
                  <a:pt x="1071880" y="1036638"/>
                </a:cubicBezTo>
                <a:cubicBezTo>
                  <a:pt x="1060450" y="1036638"/>
                  <a:pt x="1064260" y="1025526"/>
                  <a:pt x="1064260" y="1018117"/>
                </a:cubicBezTo>
                <a:close/>
                <a:moveTo>
                  <a:pt x="1022350" y="1014413"/>
                </a:moveTo>
                <a:cubicBezTo>
                  <a:pt x="1022350" y="1014413"/>
                  <a:pt x="1026179" y="1014413"/>
                  <a:pt x="1030008" y="1014413"/>
                </a:cubicBezTo>
                <a:cubicBezTo>
                  <a:pt x="1052980" y="1033066"/>
                  <a:pt x="1072123" y="1055450"/>
                  <a:pt x="1087438" y="1081565"/>
                </a:cubicBezTo>
                <a:cubicBezTo>
                  <a:pt x="1087438" y="1081565"/>
                  <a:pt x="1087438" y="1085295"/>
                  <a:pt x="1087438" y="1085295"/>
                </a:cubicBezTo>
                <a:cubicBezTo>
                  <a:pt x="1083610" y="1089026"/>
                  <a:pt x="1079781" y="1085295"/>
                  <a:pt x="1079781" y="1085295"/>
                </a:cubicBezTo>
                <a:cubicBezTo>
                  <a:pt x="1064466" y="1059181"/>
                  <a:pt x="1045322" y="1040528"/>
                  <a:pt x="1022350" y="1021874"/>
                </a:cubicBezTo>
                <a:cubicBezTo>
                  <a:pt x="1022350" y="1021874"/>
                  <a:pt x="1022350" y="1018144"/>
                  <a:pt x="1022350" y="1014413"/>
                </a:cubicBezTo>
                <a:close/>
                <a:moveTo>
                  <a:pt x="885825" y="998992"/>
                </a:moveTo>
                <a:cubicBezTo>
                  <a:pt x="893445" y="995363"/>
                  <a:pt x="901065" y="1013506"/>
                  <a:pt x="904875" y="1017135"/>
                </a:cubicBezTo>
                <a:cubicBezTo>
                  <a:pt x="897255" y="1020763"/>
                  <a:pt x="893445" y="1002620"/>
                  <a:pt x="885825" y="998992"/>
                </a:cubicBezTo>
                <a:close/>
                <a:moveTo>
                  <a:pt x="647700" y="990600"/>
                </a:moveTo>
                <a:cubicBezTo>
                  <a:pt x="647700" y="990600"/>
                  <a:pt x="647700" y="990600"/>
                  <a:pt x="651669" y="990600"/>
                </a:cubicBezTo>
                <a:cubicBezTo>
                  <a:pt x="651669" y="990600"/>
                  <a:pt x="651669" y="990600"/>
                  <a:pt x="651669" y="994370"/>
                </a:cubicBezTo>
                <a:cubicBezTo>
                  <a:pt x="651669" y="1013222"/>
                  <a:pt x="655638" y="1032074"/>
                  <a:pt x="655638" y="1047155"/>
                </a:cubicBezTo>
                <a:cubicBezTo>
                  <a:pt x="655638" y="1050925"/>
                  <a:pt x="655638" y="1050925"/>
                  <a:pt x="651669" y="1050925"/>
                </a:cubicBezTo>
                <a:cubicBezTo>
                  <a:pt x="651669" y="1050925"/>
                  <a:pt x="651669" y="1050925"/>
                  <a:pt x="651669" y="1047155"/>
                </a:cubicBezTo>
                <a:cubicBezTo>
                  <a:pt x="651669" y="1032074"/>
                  <a:pt x="647700" y="1013222"/>
                  <a:pt x="647700" y="994370"/>
                </a:cubicBezTo>
                <a:cubicBezTo>
                  <a:pt x="647700" y="994370"/>
                  <a:pt x="647700" y="994370"/>
                  <a:pt x="647700" y="990600"/>
                </a:cubicBezTo>
                <a:close/>
                <a:moveTo>
                  <a:pt x="247054" y="990600"/>
                </a:moveTo>
                <a:cubicBezTo>
                  <a:pt x="247054" y="990600"/>
                  <a:pt x="247054" y="990600"/>
                  <a:pt x="250825" y="990600"/>
                </a:cubicBezTo>
                <a:cubicBezTo>
                  <a:pt x="231973" y="1013222"/>
                  <a:pt x="213122" y="1032074"/>
                  <a:pt x="194270" y="1050925"/>
                </a:cubicBezTo>
                <a:lnTo>
                  <a:pt x="190500" y="1050925"/>
                </a:lnTo>
                <a:cubicBezTo>
                  <a:pt x="209351" y="1032074"/>
                  <a:pt x="228203" y="1009452"/>
                  <a:pt x="247054" y="990600"/>
                </a:cubicBezTo>
                <a:close/>
                <a:moveTo>
                  <a:pt x="675580" y="988678"/>
                </a:moveTo>
                <a:cubicBezTo>
                  <a:pt x="675283" y="991506"/>
                  <a:pt x="672306" y="1004938"/>
                  <a:pt x="674687" y="990799"/>
                </a:cubicBezTo>
                <a:cubicBezTo>
                  <a:pt x="675481" y="987971"/>
                  <a:pt x="675679" y="987736"/>
                  <a:pt x="675580" y="988678"/>
                </a:cubicBezTo>
                <a:close/>
                <a:moveTo>
                  <a:pt x="780073" y="976313"/>
                </a:moveTo>
                <a:cubicBezTo>
                  <a:pt x="780073" y="976313"/>
                  <a:pt x="783858" y="976313"/>
                  <a:pt x="783858" y="976313"/>
                </a:cubicBezTo>
                <a:cubicBezTo>
                  <a:pt x="795215" y="1009991"/>
                  <a:pt x="810358" y="1043668"/>
                  <a:pt x="821715" y="1077346"/>
                </a:cubicBezTo>
                <a:cubicBezTo>
                  <a:pt x="821715" y="1081088"/>
                  <a:pt x="817929" y="1077346"/>
                  <a:pt x="817929" y="1077346"/>
                </a:cubicBezTo>
                <a:cubicBezTo>
                  <a:pt x="802787" y="1043668"/>
                  <a:pt x="791430" y="1009991"/>
                  <a:pt x="780073" y="980055"/>
                </a:cubicBezTo>
                <a:cubicBezTo>
                  <a:pt x="776287" y="976313"/>
                  <a:pt x="780073" y="976313"/>
                  <a:pt x="780073" y="976313"/>
                </a:cubicBezTo>
                <a:close/>
                <a:moveTo>
                  <a:pt x="277812" y="976313"/>
                </a:moveTo>
                <a:cubicBezTo>
                  <a:pt x="277812" y="976313"/>
                  <a:pt x="277812" y="976313"/>
                  <a:pt x="277812" y="980017"/>
                </a:cubicBezTo>
                <a:cubicBezTo>
                  <a:pt x="274002" y="987426"/>
                  <a:pt x="266382" y="991130"/>
                  <a:pt x="258762" y="998538"/>
                </a:cubicBezTo>
                <a:cubicBezTo>
                  <a:pt x="258762" y="998538"/>
                  <a:pt x="258762" y="998538"/>
                  <a:pt x="258762" y="994834"/>
                </a:cubicBezTo>
                <a:cubicBezTo>
                  <a:pt x="266382" y="991130"/>
                  <a:pt x="270192" y="983721"/>
                  <a:pt x="277812" y="976313"/>
                </a:cubicBezTo>
                <a:close/>
                <a:moveTo>
                  <a:pt x="519642" y="957263"/>
                </a:moveTo>
                <a:cubicBezTo>
                  <a:pt x="523875" y="957263"/>
                  <a:pt x="523875" y="960967"/>
                  <a:pt x="523875" y="960967"/>
                </a:cubicBezTo>
                <a:cubicBezTo>
                  <a:pt x="519642" y="968376"/>
                  <a:pt x="515409" y="979488"/>
                  <a:pt x="515409" y="986897"/>
                </a:cubicBezTo>
                <a:cubicBezTo>
                  <a:pt x="515409" y="986897"/>
                  <a:pt x="515409" y="990601"/>
                  <a:pt x="511175" y="990601"/>
                </a:cubicBezTo>
                <a:cubicBezTo>
                  <a:pt x="511175" y="990601"/>
                  <a:pt x="511175" y="986897"/>
                  <a:pt x="511175" y="986897"/>
                </a:cubicBezTo>
                <a:cubicBezTo>
                  <a:pt x="511175" y="975784"/>
                  <a:pt x="515409" y="968376"/>
                  <a:pt x="519642" y="960967"/>
                </a:cubicBezTo>
                <a:cubicBezTo>
                  <a:pt x="519642" y="957263"/>
                  <a:pt x="519642" y="957263"/>
                  <a:pt x="519642" y="957263"/>
                </a:cubicBezTo>
                <a:close/>
                <a:moveTo>
                  <a:pt x="958850" y="952500"/>
                </a:moveTo>
                <a:cubicBezTo>
                  <a:pt x="966259" y="960041"/>
                  <a:pt x="973667" y="971352"/>
                  <a:pt x="981075" y="978893"/>
                </a:cubicBezTo>
                <a:cubicBezTo>
                  <a:pt x="981075" y="978893"/>
                  <a:pt x="981075" y="978893"/>
                  <a:pt x="981075" y="982663"/>
                </a:cubicBezTo>
                <a:cubicBezTo>
                  <a:pt x="973667" y="975122"/>
                  <a:pt x="966259" y="963811"/>
                  <a:pt x="958850" y="956271"/>
                </a:cubicBezTo>
                <a:close/>
                <a:moveTo>
                  <a:pt x="455612" y="952500"/>
                </a:moveTo>
                <a:cubicBezTo>
                  <a:pt x="455612" y="952500"/>
                  <a:pt x="455612" y="952500"/>
                  <a:pt x="455612" y="956293"/>
                </a:cubicBezTo>
                <a:cubicBezTo>
                  <a:pt x="443971" y="975254"/>
                  <a:pt x="436209" y="998009"/>
                  <a:pt x="424568" y="1020763"/>
                </a:cubicBezTo>
                <a:lnTo>
                  <a:pt x="420687" y="1020763"/>
                </a:lnTo>
                <a:cubicBezTo>
                  <a:pt x="432329" y="998009"/>
                  <a:pt x="440090" y="971462"/>
                  <a:pt x="455612" y="952500"/>
                </a:cubicBezTo>
                <a:close/>
                <a:moveTo>
                  <a:pt x="1030865" y="949325"/>
                </a:moveTo>
                <a:cubicBezTo>
                  <a:pt x="1030865" y="949325"/>
                  <a:pt x="1030865" y="949325"/>
                  <a:pt x="1034617" y="949325"/>
                </a:cubicBezTo>
                <a:cubicBezTo>
                  <a:pt x="1045874" y="960755"/>
                  <a:pt x="1057130" y="972185"/>
                  <a:pt x="1068387" y="983615"/>
                </a:cubicBezTo>
                <a:cubicBezTo>
                  <a:pt x="1068387" y="983615"/>
                  <a:pt x="1068387" y="983615"/>
                  <a:pt x="1068387" y="987425"/>
                </a:cubicBezTo>
                <a:cubicBezTo>
                  <a:pt x="1068387" y="987425"/>
                  <a:pt x="1064635" y="987425"/>
                  <a:pt x="1064635" y="987425"/>
                </a:cubicBezTo>
                <a:cubicBezTo>
                  <a:pt x="1053378" y="975995"/>
                  <a:pt x="1042121" y="964565"/>
                  <a:pt x="1030865" y="953135"/>
                </a:cubicBezTo>
                <a:cubicBezTo>
                  <a:pt x="1027112" y="953135"/>
                  <a:pt x="1027112" y="953135"/>
                  <a:pt x="1030865" y="949325"/>
                </a:cubicBezTo>
                <a:close/>
                <a:moveTo>
                  <a:pt x="927735" y="946150"/>
                </a:moveTo>
                <a:cubicBezTo>
                  <a:pt x="927735" y="946150"/>
                  <a:pt x="931545" y="946150"/>
                  <a:pt x="931545" y="949936"/>
                </a:cubicBezTo>
                <a:cubicBezTo>
                  <a:pt x="939165" y="961293"/>
                  <a:pt x="950595" y="972649"/>
                  <a:pt x="962025" y="987792"/>
                </a:cubicBezTo>
                <a:cubicBezTo>
                  <a:pt x="962025" y="991578"/>
                  <a:pt x="962025" y="991578"/>
                  <a:pt x="962025" y="995363"/>
                </a:cubicBezTo>
                <a:cubicBezTo>
                  <a:pt x="958215" y="995363"/>
                  <a:pt x="958215" y="995363"/>
                  <a:pt x="954405" y="991578"/>
                </a:cubicBezTo>
                <a:cubicBezTo>
                  <a:pt x="946785" y="980221"/>
                  <a:pt x="931545" y="968864"/>
                  <a:pt x="923925" y="949936"/>
                </a:cubicBezTo>
                <a:cubicBezTo>
                  <a:pt x="923925" y="949936"/>
                  <a:pt x="923925" y="946150"/>
                  <a:pt x="927735" y="946150"/>
                </a:cubicBezTo>
                <a:close/>
                <a:moveTo>
                  <a:pt x="852488" y="942069"/>
                </a:moveTo>
                <a:cubicBezTo>
                  <a:pt x="864394" y="938213"/>
                  <a:pt x="868363" y="953635"/>
                  <a:pt x="864394" y="961346"/>
                </a:cubicBezTo>
                <a:cubicBezTo>
                  <a:pt x="844550" y="965201"/>
                  <a:pt x="844550" y="949779"/>
                  <a:pt x="852488" y="942069"/>
                </a:cubicBezTo>
                <a:close/>
                <a:moveTo>
                  <a:pt x="795337" y="941388"/>
                </a:moveTo>
                <a:cubicBezTo>
                  <a:pt x="802957" y="949099"/>
                  <a:pt x="814387" y="960665"/>
                  <a:pt x="810577" y="968376"/>
                </a:cubicBezTo>
                <a:cubicBezTo>
                  <a:pt x="799147" y="964521"/>
                  <a:pt x="799147" y="949099"/>
                  <a:pt x="795337" y="941388"/>
                </a:cubicBezTo>
                <a:close/>
                <a:moveTo>
                  <a:pt x="594784" y="941388"/>
                </a:moveTo>
                <a:cubicBezTo>
                  <a:pt x="598488" y="941388"/>
                  <a:pt x="598488" y="941388"/>
                  <a:pt x="598488" y="945225"/>
                </a:cubicBezTo>
                <a:cubicBezTo>
                  <a:pt x="594784" y="956734"/>
                  <a:pt x="594784" y="972080"/>
                  <a:pt x="591080" y="987426"/>
                </a:cubicBezTo>
                <a:cubicBezTo>
                  <a:pt x="591080" y="987426"/>
                  <a:pt x="587375" y="987426"/>
                  <a:pt x="587375" y="987426"/>
                </a:cubicBezTo>
                <a:cubicBezTo>
                  <a:pt x="591080" y="972080"/>
                  <a:pt x="591080" y="956734"/>
                  <a:pt x="594784" y="945225"/>
                </a:cubicBezTo>
                <a:cubicBezTo>
                  <a:pt x="594784" y="941388"/>
                  <a:pt x="594784" y="941388"/>
                  <a:pt x="594784" y="941388"/>
                </a:cubicBezTo>
                <a:close/>
                <a:moveTo>
                  <a:pt x="474133" y="930275"/>
                </a:moveTo>
                <a:cubicBezTo>
                  <a:pt x="474133" y="930275"/>
                  <a:pt x="474133" y="930275"/>
                  <a:pt x="477837" y="930275"/>
                </a:cubicBezTo>
                <a:cubicBezTo>
                  <a:pt x="474133" y="945284"/>
                  <a:pt x="466725" y="956541"/>
                  <a:pt x="459316" y="971550"/>
                </a:cubicBezTo>
                <a:cubicBezTo>
                  <a:pt x="455612" y="971550"/>
                  <a:pt x="455612" y="971550"/>
                  <a:pt x="455612" y="967798"/>
                </a:cubicBezTo>
                <a:cubicBezTo>
                  <a:pt x="463021" y="956541"/>
                  <a:pt x="470429" y="941532"/>
                  <a:pt x="474133" y="930275"/>
                </a:cubicBezTo>
                <a:close/>
                <a:moveTo>
                  <a:pt x="754697" y="927100"/>
                </a:moveTo>
                <a:cubicBezTo>
                  <a:pt x="758507" y="941917"/>
                  <a:pt x="766127" y="956733"/>
                  <a:pt x="769937" y="967846"/>
                </a:cubicBezTo>
                <a:cubicBezTo>
                  <a:pt x="769937" y="967846"/>
                  <a:pt x="769937" y="967846"/>
                  <a:pt x="766127" y="971550"/>
                </a:cubicBezTo>
                <a:cubicBezTo>
                  <a:pt x="762317" y="956733"/>
                  <a:pt x="754697" y="941917"/>
                  <a:pt x="750887" y="930804"/>
                </a:cubicBezTo>
                <a:close/>
                <a:moveTo>
                  <a:pt x="254938" y="927100"/>
                </a:moveTo>
                <a:cubicBezTo>
                  <a:pt x="258763" y="930880"/>
                  <a:pt x="258763" y="930880"/>
                  <a:pt x="254938" y="934660"/>
                </a:cubicBezTo>
                <a:cubicBezTo>
                  <a:pt x="231992" y="957338"/>
                  <a:pt x="209045" y="983797"/>
                  <a:pt x="182274" y="1006475"/>
                </a:cubicBezTo>
                <a:lnTo>
                  <a:pt x="180789" y="1006475"/>
                </a:lnTo>
                <a:lnTo>
                  <a:pt x="178468" y="1007514"/>
                </a:lnTo>
                <a:lnTo>
                  <a:pt x="164340" y="1027528"/>
                </a:lnTo>
                <a:cubicBezTo>
                  <a:pt x="156667" y="1034835"/>
                  <a:pt x="148034" y="1040680"/>
                  <a:pt x="140361" y="1044576"/>
                </a:cubicBezTo>
                <a:lnTo>
                  <a:pt x="136525" y="1044576"/>
                </a:lnTo>
                <a:cubicBezTo>
                  <a:pt x="136525" y="1044576"/>
                  <a:pt x="136525" y="1044576"/>
                  <a:pt x="140361" y="1040679"/>
                </a:cubicBezTo>
                <a:cubicBezTo>
                  <a:pt x="148034" y="1036783"/>
                  <a:pt x="155707" y="1030938"/>
                  <a:pt x="162421" y="1024119"/>
                </a:cubicBezTo>
                <a:lnTo>
                  <a:pt x="172592" y="1010143"/>
                </a:lnTo>
                <a:lnTo>
                  <a:pt x="167040" y="1012627"/>
                </a:lnTo>
                <a:cubicBezTo>
                  <a:pt x="162189" y="1016596"/>
                  <a:pt x="157338" y="1021557"/>
                  <a:pt x="151517" y="1025526"/>
                </a:cubicBezTo>
                <a:cubicBezTo>
                  <a:pt x="151517" y="1025526"/>
                  <a:pt x="151517" y="1025526"/>
                  <a:pt x="147637" y="1025526"/>
                </a:cubicBezTo>
                <a:cubicBezTo>
                  <a:pt x="147637" y="1025526"/>
                  <a:pt x="147637" y="1025526"/>
                  <a:pt x="147637" y="1021557"/>
                </a:cubicBezTo>
                <a:cubicBezTo>
                  <a:pt x="159279" y="1013620"/>
                  <a:pt x="167040" y="1001713"/>
                  <a:pt x="178681" y="1001713"/>
                </a:cubicBezTo>
                <a:lnTo>
                  <a:pt x="178726" y="1001713"/>
                </a:lnTo>
                <a:lnTo>
                  <a:pt x="179443" y="1001713"/>
                </a:lnTo>
                <a:lnTo>
                  <a:pt x="251114" y="930880"/>
                </a:lnTo>
                <a:cubicBezTo>
                  <a:pt x="251114" y="927100"/>
                  <a:pt x="254938" y="927100"/>
                  <a:pt x="254938" y="927100"/>
                </a:cubicBezTo>
                <a:close/>
                <a:moveTo>
                  <a:pt x="975085" y="910365"/>
                </a:moveTo>
                <a:cubicBezTo>
                  <a:pt x="976060" y="909902"/>
                  <a:pt x="977034" y="909902"/>
                  <a:pt x="977034" y="911754"/>
                </a:cubicBezTo>
                <a:cubicBezTo>
                  <a:pt x="992620" y="919163"/>
                  <a:pt x="1004310" y="933979"/>
                  <a:pt x="1016000" y="948796"/>
                </a:cubicBezTo>
                <a:cubicBezTo>
                  <a:pt x="1016000" y="948796"/>
                  <a:pt x="1016000" y="948796"/>
                  <a:pt x="1016000" y="952500"/>
                </a:cubicBezTo>
                <a:cubicBezTo>
                  <a:pt x="1016000" y="952500"/>
                  <a:pt x="1012104" y="952500"/>
                  <a:pt x="1012104" y="952500"/>
                </a:cubicBezTo>
                <a:cubicBezTo>
                  <a:pt x="1000414" y="937683"/>
                  <a:pt x="988724" y="926571"/>
                  <a:pt x="973137" y="915458"/>
                </a:cubicBezTo>
                <a:cubicBezTo>
                  <a:pt x="973137" y="915458"/>
                  <a:pt x="973137" y="911754"/>
                  <a:pt x="973137" y="911754"/>
                </a:cubicBezTo>
                <a:cubicBezTo>
                  <a:pt x="973137" y="911754"/>
                  <a:pt x="974111" y="910828"/>
                  <a:pt x="975085" y="910365"/>
                </a:cubicBezTo>
                <a:close/>
                <a:moveTo>
                  <a:pt x="964382" y="895608"/>
                </a:moveTo>
                <a:cubicBezTo>
                  <a:pt x="965002" y="895072"/>
                  <a:pt x="965498" y="895429"/>
                  <a:pt x="965994" y="896144"/>
                </a:cubicBezTo>
                <a:cubicBezTo>
                  <a:pt x="966986" y="897573"/>
                  <a:pt x="967979" y="900430"/>
                  <a:pt x="969963" y="900430"/>
                </a:cubicBezTo>
                <a:cubicBezTo>
                  <a:pt x="969963" y="908050"/>
                  <a:pt x="965994" y="896620"/>
                  <a:pt x="962025" y="900430"/>
                </a:cubicBezTo>
                <a:cubicBezTo>
                  <a:pt x="963017" y="897573"/>
                  <a:pt x="963762" y="896144"/>
                  <a:pt x="964382" y="895608"/>
                </a:cubicBezTo>
                <a:close/>
                <a:moveTo>
                  <a:pt x="556684" y="889000"/>
                </a:moveTo>
                <a:cubicBezTo>
                  <a:pt x="560388" y="896409"/>
                  <a:pt x="556684" y="922338"/>
                  <a:pt x="549275" y="922338"/>
                </a:cubicBezTo>
                <a:cubicBezTo>
                  <a:pt x="549275" y="911225"/>
                  <a:pt x="552980" y="903817"/>
                  <a:pt x="556684" y="889000"/>
                </a:cubicBezTo>
                <a:close/>
                <a:moveTo>
                  <a:pt x="387350" y="877888"/>
                </a:moveTo>
                <a:cubicBezTo>
                  <a:pt x="387350" y="885429"/>
                  <a:pt x="371929" y="900510"/>
                  <a:pt x="360362" y="908051"/>
                </a:cubicBezTo>
                <a:cubicBezTo>
                  <a:pt x="368073" y="896740"/>
                  <a:pt x="379639" y="889199"/>
                  <a:pt x="387350" y="877888"/>
                </a:cubicBezTo>
                <a:close/>
                <a:moveTo>
                  <a:pt x="155257" y="877888"/>
                </a:moveTo>
                <a:cubicBezTo>
                  <a:pt x="155257" y="885429"/>
                  <a:pt x="166687" y="904281"/>
                  <a:pt x="155257" y="908051"/>
                </a:cubicBezTo>
                <a:cubicBezTo>
                  <a:pt x="147637" y="904281"/>
                  <a:pt x="155257" y="885429"/>
                  <a:pt x="155257" y="877888"/>
                </a:cubicBezTo>
                <a:close/>
                <a:moveTo>
                  <a:pt x="258127" y="866246"/>
                </a:moveTo>
                <a:cubicBezTo>
                  <a:pt x="258127" y="866246"/>
                  <a:pt x="258127" y="866246"/>
                  <a:pt x="261937" y="866246"/>
                </a:cubicBezTo>
                <a:cubicBezTo>
                  <a:pt x="261937" y="866246"/>
                  <a:pt x="261937" y="866246"/>
                  <a:pt x="261937" y="869951"/>
                </a:cubicBezTo>
                <a:cubicBezTo>
                  <a:pt x="250507" y="881063"/>
                  <a:pt x="231457" y="899584"/>
                  <a:pt x="216217" y="903288"/>
                </a:cubicBezTo>
                <a:cubicBezTo>
                  <a:pt x="216217" y="903288"/>
                  <a:pt x="216217" y="903288"/>
                  <a:pt x="212407" y="903288"/>
                </a:cubicBezTo>
                <a:cubicBezTo>
                  <a:pt x="212407" y="903288"/>
                  <a:pt x="212407" y="903288"/>
                  <a:pt x="212407" y="899584"/>
                </a:cubicBezTo>
                <a:cubicBezTo>
                  <a:pt x="216217" y="899584"/>
                  <a:pt x="216217" y="899584"/>
                  <a:pt x="216217" y="899584"/>
                </a:cubicBezTo>
                <a:lnTo>
                  <a:pt x="215991" y="897648"/>
                </a:lnTo>
                <a:lnTo>
                  <a:pt x="238124" y="885693"/>
                </a:lnTo>
                <a:cubicBezTo>
                  <a:pt x="245744" y="879211"/>
                  <a:pt x="252412" y="871803"/>
                  <a:pt x="258127" y="866246"/>
                </a:cubicBezTo>
                <a:close/>
                <a:moveTo>
                  <a:pt x="208597" y="858838"/>
                </a:moveTo>
                <a:cubicBezTo>
                  <a:pt x="212407" y="864394"/>
                  <a:pt x="213359" y="871803"/>
                  <a:pt x="213836" y="879211"/>
                </a:cubicBezTo>
                <a:lnTo>
                  <a:pt x="215991" y="897648"/>
                </a:lnTo>
                <a:lnTo>
                  <a:pt x="212407" y="899584"/>
                </a:lnTo>
                <a:cubicBezTo>
                  <a:pt x="208597" y="888471"/>
                  <a:pt x="212407" y="869951"/>
                  <a:pt x="204787" y="862542"/>
                </a:cubicBezTo>
                <a:close/>
                <a:moveTo>
                  <a:pt x="1007110" y="842963"/>
                </a:moveTo>
                <a:cubicBezTo>
                  <a:pt x="1026160" y="854220"/>
                  <a:pt x="1041400" y="869229"/>
                  <a:pt x="1060450" y="880486"/>
                </a:cubicBezTo>
                <a:cubicBezTo>
                  <a:pt x="1060450" y="884238"/>
                  <a:pt x="1060450" y="884238"/>
                  <a:pt x="1060450" y="884238"/>
                </a:cubicBezTo>
                <a:cubicBezTo>
                  <a:pt x="1041400" y="872981"/>
                  <a:pt x="1022350" y="857972"/>
                  <a:pt x="1007110" y="846715"/>
                </a:cubicBezTo>
                <a:cubicBezTo>
                  <a:pt x="1003300" y="846715"/>
                  <a:pt x="1003300" y="842963"/>
                  <a:pt x="1007110" y="842963"/>
                </a:cubicBezTo>
                <a:close/>
                <a:moveTo>
                  <a:pt x="1117600" y="840106"/>
                </a:moveTo>
                <a:cubicBezTo>
                  <a:pt x="1117600" y="836613"/>
                  <a:pt x="1124744" y="847091"/>
                  <a:pt x="1131888" y="847091"/>
                </a:cubicBezTo>
                <a:cubicBezTo>
                  <a:pt x="1128316" y="854076"/>
                  <a:pt x="1121172" y="843598"/>
                  <a:pt x="1117600" y="840106"/>
                </a:cubicBezTo>
                <a:close/>
                <a:moveTo>
                  <a:pt x="353219" y="839788"/>
                </a:moveTo>
                <a:cubicBezTo>
                  <a:pt x="353219" y="839788"/>
                  <a:pt x="357188" y="839788"/>
                  <a:pt x="357188" y="839788"/>
                </a:cubicBezTo>
                <a:cubicBezTo>
                  <a:pt x="357188" y="843757"/>
                  <a:pt x="353219" y="843757"/>
                  <a:pt x="353219" y="847726"/>
                </a:cubicBezTo>
                <a:cubicBezTo>
                  <a:pt x="353219" y="847726"/>
                  <a:pt x="349250" y="847726"/>
                  <a:pt x="349250" y="847726"/>
                </a:cubicBezTo>
                <a:cubicBezTo>
                  <a:pt x="349250" y="843757"/>
                  <a:pt x="353219" y="843757"/>
                  <a:pt x="353219" y="839788"/>
                </a:cubicBezTo>
                <a:close/>
                <a:moveTo>
                  <a:pt x="1108968" y="834331"/>
                </a:moveTo>
                <a:cubicBezTo>
                  <a:pt x="1110456" y="834827"/>
                  <a:pt x="1112441" y="835819"/>
                  <a:pt x="1114425" y="835819"/>
                </a:cubicBezTo>
                <a:cubicBezTo>
                  <a:pt x="1110456" y="839788"/>
                  <a:pt x="1110456" y="835819"/>
                  <a:pt x="1106487" y="835819"/>
                </a:cubicBezTo>
                <a:cubicBezTo>
                  <a:pt x="1106487" y="833835"/>
                  <a:pt x="1107479" y="833835"/>
                  <a:pt x="1108968" y="834331"/>
                </a:cubicBezTo>
                <a:close/>
                <a:moveTo>
                  <a:pt x="1016000" y="820738"/>
                </a:moveTo>
                <a:cubicBezTo>
                  <a:pt x="1027113" y="828449"/>
                  <a:pt x="1045634" y="840015"/>
                  <a:pt x="1056746" y="847726"/>
                </a:cubicBezTo>
                <a:cubicBezTo>
                  <a:pt x="1041929" y="843871"/>
                  <a:pt x="1027113" y="832304"/>
                  <a:pt x="1016000" y="820738"/>
                </a:cubicBezTo>
                <a:close/>
                <a:moveTo>
                  <a:pt x="943610" y="820738"/>
                </a:moveTo>
                <a:cubicBezTo>
                  <a:pt x="943610" y="820738"/>
                  <a:pt x="943610" y="820738"/>
                  <a:pt x="947420" y="820738"/>
                </a:cubicBezTo>
                <a:cubicBezTo>
                  <a:pt x="974090" y="835679"/>
                  <a:pt x="989330" y="861826"/>
                  <a:pt x="1012190" y="876768"/>
                </a:cubicBezTo>
                <a:cubicBezTo>
                  <a:pt x="1012190" y="876768"/>
                  <a:pt x="1016000" y="880503"/>
                  <a:pt x="1012190" y="880503"/>
                </a:cubicBezTo>
                <a:cubicBezTo>
                  <a:pt x="1012190" y="884238"/>
                  <a:pt x="1012190" y="884238"/>
                  <a:pt x="1008380" y="880503"/>
                </a:cubicBezTo>
                <a:cubicBezTo>
                  <a:pt x="981710" y="865562"/>
                  <a:pt x="970280" y="839415"/>
                  <a:pt x="943610" y="824473"/>
                </a:cubicBezTo>
                <a:cubicBezTo>
                  <a:pt x="943610" y="824473"/>
                  <a:pt x="939800" y="820738"/>
                  <a:pt x="943610" y="820738"/>
                </a:cubicBezTo>
                <a:close/>
                <a:moveTo>
                  <a:pt x="431172" y="817441"/>
                </a:moveTo>
                <a:lnTo>
                  <a:pt x="428451" y="821211"/>
                </a:lnTo>
                <a:lnTo>
                  <a:pt x="432219" y="817441"/>
                </a:lnTo>
                <a:close/>
                <a:moveTo>
                  <a:pt x="890587" y="812800"/>
                </a:moveTo>
                <a:cubicBezTo>
                  <a:pt x="897731" y="816769"/>
                  <a:pt x="904875" y="816769"/>
                  <a:pt x="904875" y="828675"/>
                </a:cubicBezTo>
                <a:cubicBezTo>
                  <a:pt x="894159" y="828675"/>
                  <a:pt x="890587" y="824706"/>
                  <a:pt x="890587" y="812800"/>
                </a:cubicBezTo>
                <a:close/>
                <a:moveTo>
                  <a:pt x="882650" y="801688"/>
                </a:moveTo>
                <a:cubicBezTo>
                  <a:pt x="893763" y="801688"/>
                  <a:pt x="882650" y="817563"/>
                  <a:pt x="882650" y="801688"/>
                </a:cubicBezTo>
                <a:close/>
                <a:moveTo>
                  <a:pt x="291107" y="783705"/>
                </a:moveTo>
                <a:cubicBezTo>
                  <a:pt x="295076" y="782291"/>
                  <a:pt x="300037" y="783234"/>
                  <a:pt x="304006" y="787004"/>
                </a:cubicBezTo>
                <a:cubicBezTo>
                  <a:pt x="304006" y="794545"/>
                  <a:pt x="307975" y="802085"/>
                  <a:pt x="300037" y="805856"/>
                </a:cubicBezTo>
                <a:cubicBezTo>
                  <a:pt x="288131" y="809626"/>
                  <a:pt x="288131" y="802085"/>
                  <a:pt x="284162" y="794545"/>
                </a:cubicBezTo>
                <a:cubicBezTo>
                  <a:pt x="284162" y="788889"/>
                  <a:pt x="287138" y="785119"/>
                  <a:pt x="291107" y="783705"/>
                </a:cubicBezTo>
                <a:close/>
                <a:moveTo>
                  <a:pt x="954722" y="774700"/>
                </a:moveTo>
                <a:cubicBezTo>
                  <a:pt x="954722" y="778669"/>
                  <a:pt x="958532" y="778669"/>
                  <a:pt x="966152" y="778669"/>
                </a:cubicBezTo>
                <a:cubicBezTo>
                  <a:pt x="962342" y="782638"/>
                  <a:pt x="966152" y="786606"/>
                  <a:pt x="969962" y="786606"/>
                </a:cubicBezTo>
                <a:cubicBezTo>
                  <a:pt x="966152" y="790575"/>
                  <a:pt x="950912" y="786606"/>
                  <a:pt x="954722" y="774700"/>
                </a:cubicBezTo>
                <a:close/>
                <a:moveTo>
                  <a:pt x="363538" y="774700"/>
                </a:moveTo>
                <a:cubicBezTo>
                  <a:pt x="363538" y="778510"/>
                  <a:pt x="333375" y="793750"/>
                  <a:pt x="363538" y="774700"/>
                </a:cubicBezTo>
                <a:close/>
                <a:moveTo>
                  <a:pt x="376953" y="766336"/>
                </a:moveTo>
                <a:lnTo>
                  <a:pt x="371684" y="772014"/>
                </a:lnTo>
                <a:cubicBezTo>
                  <a:pt x="369793" y="775800"/>
                  <a:pt x="369793" y="773907"/>
                  <a:pt x="371212" y="771068"/>
                </a:cubicBezTo>
                <a:close/>
                <a:moveTo>
                  <a:pt x="378142" y="765357"/>
                </a:moveTo>
                <a:lnTo>
                  <a:pt x="376953" y="766336"/>
                </a:lnTo>
                <a:lnTo>
                  <a:pt x="377832" y="765389"/>
                </a:lnTo>
                <a:close/>
                <a:moveTo>
                  <a:pt x="973137" y="738188"/>
                </a:moveTo>
                <a:cubicBezTo>
                  <a:pt x="976993" y="738188"/>
                  <a:pt x="1000125" y="741892"/>
                  <a:pt x="1000125" y="749301"/>
                </a:cubicBezTo>
                <a:cubicBezTo>
                  <a:pt x="992414" y="745597"/>
                  <a:pt x="980848" y="741892"/>
                  <a:pt x="973137" y="738188"/>
                </a:cubicBezTo>
                <a:close/>
                <a:moveTo>
                  <a:pt x="118427" y="673100"/>
                </a:moveTo>
                <a:cubicBezTo>
                  <a:pt x="118427" y="673100"/>
                  <a:pt x="118427" y="673100"/>
                  <a:pt x="122237" y="673100"/>
                </a:cubicBezTo>
                <a:cubicBezTo>
                  <a:pt x="122237" y="673100"/>
                  <a:pt x="122237" y="673100"/>
                  <a:pt x="118427" y="676804"/>
                </a:cubicBezTo>
                <a:cubicBezTo>
                  <a:pt x="106997" y="680509"/>
                  <a:pt x="95567" y="680509"/>
                  <a:pt x="84137" y="684213"/>
                </a:cubicBezTo>
                <a:lnTo>
                  <a:pt x="84137" y="680509"/>
                </a:lnTo>
                <a:cubicBezTo>
                  <a:pt x="95567" y="676804"/>
                  <a:pt x="106997" y="676804"/>
                  <a:pt x="118427" y="673100"/>
                </a:cubicBezTo>
                <a:close/>
                <a:moveTo>
                  <a:pt x="250825" y="654579"/>
                </a:moveTo>
                <a:cubicBezTo>
                  <a:pt x="250825" y="661988"/>
                  <a:pt x="238919" y="658284"/>
                  <a:pt x="234950" y="658284"/>
                </a:cubicBezTo>
                <a:cubicBezTo>
                  <a:pt x="234950" y="650875"/>
                  <a:pt x="246856" y="658284"/>
                  <a:pt x="250825" y="654579"/>
                </a:cubicBezTo>
                <a:close/>
                <a:moveTo>
                  <a:pt x="275379" y="649010"/>
                </a:moveTo>
                <a:cubicBezTo>
                  <a:pt x="280171" y="648415"/>
                  <a:pt x="285139" y="648653"/>
                  <a:pt x="288925" y="650558"/>
                </a:cubicBezTo>
                <a:cubicBezTo>
                  <a:pt x="281354" y="654368"/>
                  <a:pt x="277568" y="654368"/>
                  <a:pt x="273782" y="654368"/>
                </a:cubicBezTo>
                <a:cubicBezTo>
                  <a:pt x="248229" y="660083"/>
                  <a:pt x="261006" y="650796"/>
                  <a:pt x="275379" y="649010"/>
                </a:cubicBezTo>
                <a:close/>
                <a:moveTo>
                  <a:pt x="976237" y="615768"/>
                </a:moveTo>
                <a:cubicBezTo>
                  <a:pt x="979049" y="615733"/>
                  <a:pt x="983177" y="615901"/>
                  <a:pt x="988920" y="616347"/>
                </a:cubicBezTo>
                <a:cubicBezTo>
                  <a:pt x="996577" y="616347"/>
                  <a:pt x="1000406" y="619919"/>
                  <a:pt x="1008063" y="619919"/>
                </a:cubicBezTo>
                <a:cubicBezTo>
                  <a:pt x="1001363" y="626170"/>
                  <a:pt x="956555" y="616012"/>
                  <a:pt x="976237" y="615768"/>
                </a:cubicBezTo>
                <a:close/>
                <a:moveTo>
                  <a:pt x="1030684" y="590550"/>
                </a:moveTo>
                <a:cubicBezTo>
                  <a:pt x="1034256" y="590550"/>
                  <a:pt x="1037828" y="590550"/>
                  <a:pt x="1041400" y="593725"/>
                </a:cubicBezTo>
                <a:cubicBezTo>
                  <a:pt x="1041400" y="596900"/>
                  <a:pt x="1027112" y="596900"/>
                  <a:pt x="1030684" y="590550"/>
                </a:cubicBezTo>
                <a:close/>
                <a:moveTo>
                  <a:pt x="295275" y="575204"/>
                </a:moveTo>
                <a:cubicBezTo>
                  <a:pt x="299244" y="571500"/>
                  <a:pt x="303212" y="571500"/>
                  <a:pt x="311150" y="575204"/>
                </a:cubicBezTo>
                <a:cubicBezTo>
                  <a:pt x="307181" y="578909"/>
                  <a:pt x="299244" y="582613"/>
                  <a:pt x="295275" y="575204"/>
                </a:cubicBezTo>
                <a:close/>
                <a:moveTo>
                  <a:pt x="1076325" y="566738"/>
                </a:moveTo>
                <a:cubicBezTo>
                  <a:pt x="1076325" y="566738"/>
                  <a:pt x="1079500" y="566738"/>
                  <a:pt x="1079500" y="566738"/>
                </a:cubicBezTo>
                <a:cubicBezTo>
                  <a:pt x="1079500" y="570707"/>
                  <a:pt x="1079500" y="570707"/>
                  <a:pt x="1079500" y="574676"/>
                </a:cubicBezTo>
                <a:cubicBezTo>
                  <a:pt x="1079500" y="574676"/>
                  <a:pt x="1076325" y="574676"/>
                  <a:pt x="1076325" y="574676"/>
                </a:cubicBezTo>
                <a:cubicBezTo>
                  <a:pt x="1076325" y="570707"/>
                  <a:pt x="1076325" y="570707"/>
                  <a:pt x="1076325" y="566738"/>
                </a:cubicBezTo>
                <a:close/>
                <a:moveTo>
                  <a:pt x="997131" y="554038"/>
                </a:moveTo>
                <a:cubicBezTo>
                  <a:pt x="1006042" y="554038"/>
                  <a:pt x="1015423" y="555625"/>
                  <a:pt x="1019175" y="558800"/>
                </a:cubicBezTo>
                <a:cubicBezTo>
                  <a:pt x="1004166" y="558800"/>
                  <a:pt x="992909" y="558800"/>
                  <a:pt x="977900" y="558800"/>
                </a:cubicBezTo>
                <a:cubicBezTo>
                  <a:pt x="979776" y="555625"/>
                  <a:pt x="988219" y="554038"/>
                  <a:pt x="997131" y="554038"/>
                </a:cubicBezTo>
                <a:close/>
                <a:moveTo>
                  <a:pt x="1061085" y="552450"/>
                </a:moveTo>
                <a:cubicBezTo>
                  <a:pt x="1064895" y="552450"/>
                  <a:pt x="1072515" y="552450"/>
                  <a:pt x="1080135" y="552450"/>
                </a:cubicBezTo>
                <a:cubicBezTo>
                  <a:pt x="1083945" y="552450"/>
                  <a:pt x="1087755" y="552450"/>
                  <a:pt x="1091565" y="552450"/>
                </a:cubicBezTo>
                <a:cubicBezTo>
                  <a:pt x="1095375" y="552450"/>
                  <a:pt x="1095375" y="555625"/>
                  <a:pt x="1095375" y="555625"/>
                </a:cubicBezTo>
                <a:cubicBezTo>
                  <a:pt x="1095375" y="558800"/>
                  <a:pt x="1091565" y="558800"/>
                  <a:pt x="1091565" y="558800"/>
                </a:cubicBezTo>
                <a:cubicBezTo>
                  <a:pt x="1087755" y="558800"/>
                  <a:pt x="1083945" y="558800"/>
                  <a:pt x="1080135" y="558800"/>
                </a:cubicBezTo>
                <a:cubicBezTo>
                  <a:pt x="1076325" y="558800"/>
                  <a:pt x="1068705" y="558800"/>
                  <a:pt x="1061085" y="558800"/>
                </a:cubicBezTo>
                <a:cubicBezTo>
                  <a:pt x="1057275" y="558800"/>
                  <a:pt x="1057275" y="558800"/>
                  <a:pt x="1057275" y="555625"/>
                </a:cubicBezTo>
                <a:cubicBezTo>
                  <a:pt x="1057275" y="555625"/>
                  <a:pt x="1057275" y="552450"/>
                  <a:pt x="1061085" y="552450"/>
                </a:cubicBezTo>
                <a:close/>
                <a:moveTo>
                  <a:pt x="246063" y="552450"/>
                </a:moveTo>
                <a:cubicBezTo>
                  <a:pt x="246063" y="555625"/>
                  <a:pt x="242491" y="558800"/>
                  <a:pt x="235347" y="558800"/>
                </a:cubicBezTo>
                <a:cubicBezTo>
                  <a:pt x="231775" y="552450"/>
                  <a:pt x="242491" y="552450"/>
                  <a:pt x="246063" y="552450"/>
                </a:cubicBezTo>
                <a:close/>
                <a:moveTo>
                  <a:pt x="985185" y="543024"/>
                </a:moveTo>
                <a:cubicBezTo>
                  <a:pt x="991451" y="541536"/>
                  <a:pt x="998198" y="542528"/>
                  <a:pt x="1000125" y="548481"/>
                </a:cubicBezTo>
                <a:cubicBezTo>
                  <a:pt x="992414" y="548481"/>
                  <a:pt x="984704" y="552450"/>
                  <a:pt x="973137" y="552450"/>
                </a:cubicBezTo>
                <a:cubicBezTo>
                  <a:pt x="973137" y="548481"/>
                  <a:pt x="978920" y="544513"/>
                  <a:pt x="985185" y="543024"/>
                </a:cubicBezTo>
                <a:close/>
                <a:moveTo>
                  <a:pt x="1057275" y="537104"/>
                </a:moveTo>
                <a:cubicBezTo>
                  <a:pt x="1053420" y="540809"/>
                  <a:pt x="1041854" y="544513"/>
                  <a:pt x="1030287" y="540809"/>
                </a:cubicBezTo>
                <a:cubicBezTo>
                  <a:pt x="1037998" y="533400"/>
                  <a:pt x="1045709" y="540809"/>
                  <a:pt x="1057275" y="537104"/>
                </a:cubicBezTo>
                <a:close/>
                <a:moveTo>
                  <a:pt x="321526" y="536333"/>
                </a:moveTo>
                <a:lnTo>
                  <a:pt x="322500" y="537308"/>
                </a:lnTo>
                <a:lnTo>
                  <a:pt x="322500" y="536473"/>
                </a:lnTo>
                <a:close/>
                <a:moveTo>
                  <a:pt x="977900" y="525463"/>
                </a:moveTo>
                <a:cubicBezTo>
                  <a:pt x="970139" y="533401"/>
                  <a:pt x="958497" y="533401"/>
                  <a:pt x="942975" y="533401"/>
                </a:cubicBezTo>
                <a:cubicBezTo>
                  <a:pt x="950736" y="529432"/>
                  <a:pt x="966259" y="529432"/>
                  <a:pt x="977900" y="525463"/>
                </a:cubicBezTo>
                <a:close/>
                <a:moveTo>
                  <a:pt x="1109663" y="492125"/>
                </a:moveTo>
                <a:cubicBezTo>
                  <a:pt x="1109663" y="495697"/>
                  <a:pt x="1109663" y="495697"/>
                  <a:pt x="1109663" y="495697"/>
                </a:cubicBezTo>
                <a:cubicBezTo>
                  <a:pt x="1083090" y="499269"/>
                  <a:pt x="1056516" y="502841"/>
                  <a:pt x="1026146" y="506413"/>
                </a:cubicBezTo>
                <a:cubicBezTo>
                  <a:pt x="1026146" y="506413"/>
                  <a:pt x="1022350" y="506413"/>
                  <a:pt x="1022350" y="502841"/>
                </a:cubicBezTo>
                <a:cubicBezTo>
                  <a:pt x="1022350" y="502841"/>
                  <a:pt x="1026146" y="499269"/>
                  <a:pt x="1026146" y="499269"/>
                </a:cubicBezTo>
                <a:cubicBezTo>
                  <a:pt x="1052720" y="499269"/>
                  <a:pt x="1079294" y="492125"/>
                  <a:pt x="1109663" y="492125"/>
                </a:cubicBezTo>
                <a:close/>
                <a:moveTo>
                  <a:pt x="311785" y="465138"/>
                </a:moveTo>
                <a:cubicBezTo>
                  <a:pt x="323215" y="465138"/>
                  <a:pt x="327025" y="484188"/>
                  <a:pt x="319405" y="484188"/>
                </a:cubicBezTo>
                <a:cubicBezTo>
                  <a:pt x="307975" y="484188"/>
                  <a:pt x="311785" y="472758"/>
                  <a:pt x="311785" y="465138"/>
                </a:cubicBezTo>
                <a:close/>
                <a:moveTo>
                  <a:pt x="1128127" y="454025"/>
                </a:moveTo>
                <a:cubicBezTo>
                  <a:pt x="1128127" y="454025"/>
                  <a:pt x="1131888" y="454025"/>
                  <a:pt x="1131888" y="454025"/>
                </a:cubicBezTo>
                <a:cubicBezTo>
                  <a:pt x="1131888" y="457767"/>
                  <a:pt x="1128127" y="457767"/>
                  <a:pt x="1128127" y="461509"/>
                </a:cubicBezTo>
                <a:cubicBezTo>
                  <a:pt x="1071701" y="468993"/>
                  <a:pt x="1019037" y="498929"/>
                  <a:pt x="962612" y="506413"/>
                </a:cubicBezTo>
                <a:cubicBezTo>
                  <a:pt x="962612" y="506413"/>
                  <a:pt x="958850" y="506413"/>
                  <a:pt x="958850" y="502671"/>
                </a:cubicBezTo>
                <a:cubicBezTo>
                  <a:pt x="958850" y="502671"/>
                  <a:pt x="958850" y="498929"/>
                  <a:pt x="962612" y="498929"/>
                </a:cubicBezTo>
                <a:cubicBezTo>
                  <a:pt x="1019037" y="495187"/>
                  <a:pt x="1071701" y="465251"/>
                  <a:pt x="1128127" y="454025"/>
                </a:cubicBezTo>
                <a:close/>
                <a:moveTo>
                  <a:pt x="1041893" y="369082"/>
                </a:moveTo>
                <a:cubicBezTo>
                  <a:pt x="1042367" y="368608"/>
                  <a:pt x="1042367" y="368608"/>
                  <a:pt x="1042367" y="370503"/>
                </a:cubicBezTo>
                <a:cubicBezTo>
                  <a:pt x="1046163" y="370503"/>
                  <a:pt x="1046163" y="370503"/>
                  <a:pt x="1046163" y="374292"/>
                </a:cubicBezTo>
                <a:cubicBezTo>
                  <a:pt x="1019590" y="412187"/>
                  <a:pt x="993016" y="446293"/>
                  <a:pt x="966443" y="484188"/>
                </a:cubicBezTo>
                <a:cubicBezTo>
                  <a:pt x="966443" y="484188"/>
                  <a:pt x="962646" y="484188"/>
                  <a:pt x="962646" y="484188"/>
                </a:cubicBezTo>
                <a:cubicBezTo>
                  <a:pt x="962646" y="480399"/>
                  <a:pt x="958850" y="480399"/>
                  <a:pt x="962646" y="480399"/>
                </a:cubicBezTo>
                <a:cubicBezTo>
                  <a:pt x="989220" y="442503"/>
                  <a:pt x="1015794" y="408398"/>
                  <a:pt x="1038571" y="370503"/>
                </a:cubicBezTo>
                <a:cubicBezTo>
                  <a:pt x="1040469" y="370503"/>
                  <a:pt x="1041418" y="369555"/>
                  <a:pt x="1041893" y="369082"/>
                </a:cubicBezTo>
                <a:close/>
                <a:moveTo>
                  <a:pt x="106986" y="358775"/>
                </a:moveTo>
                <a:cubicBezTo>
                  <a:pt x="141174" y="374121"/>
                  <a:pt x="175362" y="389467"/>
                  <a:pt x="205751" y="400977"/>
                </a:cubicBezTo>
                <a:cubicBezTo>
                  <a:pt x="209550" y="400977"/>
                  <a:pt x="209550" y="400977"/>
                  <a:pt x="209550" y="404813"/>
                </a:cubicBezTo>
                <a:cubicBezTo>
                  <a:pt x="209550" y="404813"/>
                  <a:pt x="205751" y="404813"/>
                  <a:pt x="205751" y="404813"/>
                </a:cubicBezTo>
                <a:cubicBezTo>
                  <a:pt x="175362" y="393304"/>
                  <a:pt x="137375" y="377958"/>
                  <a:pt x="106986" y="366448"/>
                </a:cubicBezTo>
                <a:cubicBezTo>
                  <a:pt x="103187" y="366448"/>
                  <a:pt x="103187" y="362612"/>
                  <a:pt x="103187" y="362612"/>
                </a:cubicBezTo>
                <a:cubicBezTo>
                  <a:pt x="103187" y="358775"/>
                  <a:pt x="106986" y="358775"/>
                  <a:pt x="106986" y="358775"/>
                </a:cubicBezTo>
                <a:close/>
                <a:moveTo>
                  <a:pt x="327025" y="339725"/>
                </a:moveTo>
                <a:cubicBezTo>
                  <a:pt x="334010" y="339725"/>
                  <a:pt x="340996" y="347663"/>
                  <a:pt x="344488" y="355600"/>
                </a:cubicBezTo>
                <a:cubicBezTo>
                  <a:pt x="337503" y="351631"/>
                  <a:pt x="334010" y="343694"/>
                  <a:pt x="327025" y="339725"/>
                </a:cubicBezTo>
                <a:close/>
                <a:moveTo>
                  <a:pt x="46037" y="339725"/>
                </a:moveTo>
                <a:cubicBezTo>
                  <a:pt x="49873" y="339725"/>
                  <a:pt x="49873" y="339725"/>
                  <a:pt x="53710" y="339725"/>
                </a:cubicBezTo>
                <a:cubicBezTo>
                  <a:pt x="53710" y="339725"/>
                  <a:pt x="53710" y="339725"/>
                  <a:pt x="57546" y="339725"/>
                </a:cubicBezTo>
                <a:cubicBezTo>
                  <a:pt x="57546" y="339725"/>
                  <a:pt x="61383" y="339725"/>
                  <a:pt x="65219" y="339725"/>
                </a:cubicBezTo>
                <a:cubicBezTo>
                  <a:pt x="65219" y="339725"/>
                  <a:pt x="65219" y="339725"/>
                  <a:pt x="69056" y="339725"/>
                </a:cubicBezTo>
                <a:cubicBezTo>
                  <a:pt x="69056" y="339725"/>
                  <a:pt x="69056" y="339725"/>
                  <a:pt x="72892" y="343581"/>
                </a:cubicBezTo>
                <a:cubicBezTo>
                  <a:pt x="72892" y="347436"/>
                  <a:pt x="72892" y="351291"/>
                  <a:pt x="76729" y="351291"/>
                </a:cubicBezTo>
                <a:cubicBezTo>
                  <a:pt x="80565" y="355147"/>
                  <a:pt x="84402" y="355147"/>
                  <a:pt x="92075" y="359002"/>
                </a:cubicBezTo>
                <a:cubicBezTo>
                  <a:pt x="92075" y="359002"/>
                  <a:pt x="92075" y="362858"/>
                  <a:pt x="92075" y="366713"/>
                </a:cubicBezTo>
                <a:cubicBezTo>
                  <a:pt x="92075" y="366713"/>
                  <a:pt x="88238" y="366713"/>
                  <a:pt x="88238" y="366713"/>
                </a:cubicBezTo>
                <a:cubicBezTo>
                  <a:pt x="80565" y="366713"/>
                  <a:pt x="76729" y="362858"/>
                  <a:pt x="72892" y="359002"/>
                </a:cubicBezTo>
                <a:lnTo>
                  <a:pt x="64522" y="347786"/>
                </a:lnTo>
                <a:lnTo>
                  <a:pt x="65219" y="347436"/>
                </a:lnTo>
                <a:cubicBezTo>
                  <a:pt x="65219" y="343581"/>
                  <a:pt x="65219" y="343581"/>
                  <a:pt x="65219" y="343581"/>
                </a:cubicBezTo>
                <a:cubicBezTo>
                  <a:pt x="61383" y="343581"/>
                  <a:pt x="61383" y="343581"/>
                  <a:pt x="61383" y="343581"/>
                </a:cubicBezTo>
                <a:lnTo>
                  <a:pt x="64522" y="347786"/>
                </a:lnTo>
                <a:lnTo>
                  <a:pt x="57546" y="351291"/>
                </a:lnTo>
                <a:cubicBezTo>
                  <a:pt x="53710" y="351291"/>
                  <a:pt x="49873" y="347436"/>
                  <a:pt x="46037" y="347436"/>
                </a:cubicBezTo>
                <a:cubicBezTo>
                  <a:pt x="46037" y="343581"/>
                  <a:pt x="46037" y="343581"/>
                  <a:pt x="46037" y="339725"/>
                </a:cubicBezTo>
                <a:close/>
                <a:moveTo>
                  <a:pt x="387350" y="317500"/>
                </a:moveTo>
                <a:cubicBezTo>
                  <a:pt x="387350" y="317500"/>
                  <a:pt x="387350" y="317500"/>
                  <a:pt x="391121" y="317500"/>
                </a:cubicBezTo>
                <a:cubicBezTo>
                  <a:pt x="398661" y="325041"/>
                  <a:pt x="409972" y="336352"/>
                  <a:pt x="417513" y="347663"/>
                </a:cubicBezTo>
                <a:cubicBezTo>
                  <a:pt x="417513" y="347663"/>
                  <a:pt x="417513" y="347663"/>
                  <a:pt x="413743" y="347663"/>
                </a:cubicBezTo>
                <a:cubicBezTo>
                  <a:pt x="406202" y="336352"/>
                  <a:pt x="398661" y="328811"/>
                  <a:pt x="387350" y="321271"/>
                </a:cubicBezTo>
                <a:cubicBezTo>
                  <a:pt x="387350" y="321271"/>
                  <a:pt x="387350" y="321271"/>
                  <a:pt x="387350" y="317500"/>
                </a:cubicBezTo>
                <a:close/>
                <a:moveTo>
                  <a:pt x="924877" y="287338"/>
                </a:moveTo>
                <a:cubicBezTo>
                  <a:pt x="924877" y="287338"/>
                  <a:pt x="924877" y="287338"/>
                  <a:pt x="928687" y="287338"/>
                </a:cubicBezTo>
                <a:cubicBezTo>
                  <a:pt x="928687" y="287338"/>
                  <a:pt x="928687" y="287338"/>
                  <a:pt x="928687" y="291042"/>
                </a:cubicBezTo>
                <a:cubicBezTo>
                  <a:pt x="917257" y="302155"/>
                  <a:pt x="902017" y="309563"/>
                  <a:pt x="894397" y="320676"/>
                </a:cubicBezTo>
                <a:lnTo>
                  <a:pt x="890587" y="320676"/>
                </a:lnTo>
                <a:cubicBezTo>
                  <a:pt x="890587" y="320676"/>
                  <a:pt x="890587" y="320676"/>
                  <a:pt x="890587" y="316972"/>
                </a:cubicBezTo>
                <a:cubicBezTo>
                  <a:pt x="902017" y="305859"/>
                  <a:pt x="917257" y="298451"/>
                  <a:pt x="924877" y="287338"/>
                </a:cubicBezTo>
                <a:close/>
                <a:moveTo>
                  <a:pt x="390525" y="271992"/>
                </a:moveTo>
                <a:cubicBezTo>
                  <a:pt x="390525" y="268288"/>
                  <a:pt x="405342" y="294218"/>
                  <a:pt x="412750" y="301626"/>
                </a:cubicBezTo>
                <a:cubicBezTo>
                  <a:pt x="409046" y="301626"/>
                  <a:pt x="394229" y="283105"/>
                  <a:pt x="390525" y="271992"/>
                </a:cubicBezTo>
                <a:close/>
                <a:moveTo>
                  <a:pt x="311149" y="260350"/>
                </a:moveTo>
                <a:cubicBezTo>
                  <a:pt x="315118" y="264160"/>
                  <a:pt x="323056" y="271780"/>
                  <a:pt x="327025" y="279400"/>
                </a:cubicBezTo>
                <a:cubicBezTo>
                  <a:pt x="319087" y="271780"/>
                  <a:pt x="303212" y="267970"/>
                  <a:pt x="311149" y="260350"/>
                </a:cubicBezTo>
                <a:close/>
                <a:moveTo>
                  <a:pt x="731044" y="226021"/>
                </a:moveTo>
                <a:cubicBezTo>
                  <a:pt x="731044" y="229791"/>
                  <a:pt x="727472" y="237332"/>
                  <a:pt x="727472" y="241102"/>
                </a:cubicBezTo>
                <a:cubicBezTo>
                  <a:pt x="727472" y="244872"/>
                  <a:pt x="727472" y="244872"/>
                  <a:pt x="727472" y="244872"/>
                </a:cubicBezTo>
                <a:lnTo>
                  <a:pt x="728673" y="244872"/>
                </a:lnTo>
                <a:lnTo>
                  <a:pt x="734484" y="230642"/>
                </a:lnTo>
                <a:lnTo>
                  <a:pt x="734484" y="229791"/>
                </a:lnTo>
                <a:lnTo>
                  <a:pt x="731044" y="229791"/>
                </a:lnTo>
                <a:cubicBezTo>
                  <a:pt x="731044" y="229791"/>
                  <a:pt x="731044" y="229791"/>
                  <a:pt x="731044" y="226021"/>
                </a:cubicBezTo>
                <a:close/>
                <a:moveTo>
                  <a:pt x="508635" y="223441"/>
                </a:moveTo>
                <a:cubicBezTo>
                  <a:pt x="504825" y="215900"/>
                  <a:pt x="523875" y="246063"/>
                  <a:pt x="516255" y="242293"/>
                </a:cubicBezTo>
                <a:cubicBezTo>
                  <a:pt x="516255" y="234752"/>
                  <a:pt x="508635" y="234752"/>
                  <a:pt x="508635" y="223441"/>
                </a:cubicBezTo>
                <a:close/>
                <a:moveTo>
                  <a:pt x="276860" y="219075"/>
                </a:moveTo>
                <a:cubicBezTo>
                  <a:pt x="276860" y="219075"/>
                  <a:pt x="280670" y="219075"/>
                  <a:pt x="280670" y="219075"/>
                </a:cubicBezTo>
                <a:cubicBezTo>
                  <a:pt x="284480" y="226748"/>
                  <a:pt x="295910" y="230585"/>
                  <a:pt x="303530" y="238258"/>
                </a:cubicBezTo>
                <a:cubicBezTo>
                  <a:pt x="311150" y="242094"/>
                  <a:pt x="322580" y="249767"/>
                  <a:pt x="326390" y="257440"/>
                </a:cubicBezTo>
                <a:cubicBezTo>
                  <a:pt x="330200" y="261277"/>
                  <a:pt x="326390" y="261277"/>
                  <a:pt x="326390" y="261277"/>
                </a:cubicBezTo>
                <a:cubicBezTo>
                  <a:pt x="326390" y="265113"/>
                  <a:pt x="322580" y="265113"/>
                  <a:pt x="322580" y="261277"/>
                </a:cubicBezTo>
                <a:cubicBezTo>
                  <a:pt x="318770" y="253604"/>
                  <a:pt x="307340" y="245931"/>
                  <a:pt x="299720" y="242094"/>
                </a:cubicBezTo>
                <a:cubicBezTo>
                  <a:pt x="292100" y="238258"/>
                  <a:pt x="280670" y="230585"/>
                  <a:pt x="276860" y="222912"/>
                </a:cubicBezTo>
                <a:cubicBezTo>
                  <a:pt x="273050" y="222912"/>
                  <a:pt x="273050" y="219075"/>
                  <a:pt x="276860" y="219075"/>
                </a:cubicBezTo>
                <a:close/>
                <a:moveTo>
                  <a:pt x="693102" y="203200"/>
                </a:moveTo>
                <a:cubicBezTo>
                  <a:pt x="693102" y="207037"/>
                  <a:pt x="696912" y="207037"/>
                  <a:pt x="696912" y="210873"/>
                </a:cubicBezTo>
                <a:cubicBezTo>
                  <a:pt x="693102" y="222383"/>
                  <a:pt x="689292" y="233892"/>
                  <a:pt x="685482" y="245402"/>
                </a:cubicBezTo>
                <a:cubicBezTo>
                  <a:pt x="685482" y="249238"/>
                  <a:pt x="681672" y="249238"/>
                  <a:pt x="681672" y="249238"/>
                </a:cubicBezTo>
                <a:cubicBezTo>
                  <a:pt x="677862" y="249238"/>
                  <a:pt x="677862" y="245402"/>
                  <a:pt x="677862" y="245402"/>
                </a:cubicBezTo>
                <a:cubicBezTo>
                  <a:pt x="681672" y="233892"/>
                  <a:pt x="685482" y="218546"/>
                  <a:pt x="689292" y="207037"/>
                </a:cubicBezTo>
                <a:cubicBezTo>
                  <a:pt x="689292" y="207037"/>
                  <a:pt x="689292" y="203200"/>
                  <a:pt x="693102" y="203200"/>
                </a:cubicBezTo>
                <a:close/>
                <a:moveTo>
                  <a:pt x="193675" y="192088"/>
                </a:moveTo>
                <a:cubicBezTo>
                  <a:pt x="193675" y="192088"/>
                  <a:pt x="193675" y="192088"/>
                  <a:pt x="197427" y="192088"/>
                </a:cubicBezTo>
                <a:cubicBezTo>
                  <a:pt x="212436" y="199849"/>
                  <a:pt x="219941" y="215371"/>
                  <a:pt x="234950" y="223133"/>
                </a:cubicBezTo>
                <a:cubicBezTo>
                  <a:pt x="234950" y="223133"/>
                  <a:pt x="234950" y="223133"/>
                  <a:pt x="234950" y="227013"/>
                </a:cubicBezTo>
                <a:cubicBezTo>
                  <a:pt x="219941" y="219252"/>
                  <a:pt x="208684" y="203730"/>
                  <a:pt x="193675" y="192088"/>
                </a:cubicBezTo>
                <a:close/>
                <a:moveTo>
                  <a:pt x="508943" y="190649"/>
                </a:moveTo>
                <a:cubicBezTo>
                  <a:pt x="509588" y="191691"/>
                  <a:pt x="510382" y="194469"/>
                  <a:pt x="511175" y="200025"/>
                </a:cubicBezTo>
                <a:cubicBezTo>
                  <a:pt x="506413" y="200025"/>
                  <a:pt x="507008" y="187524"/>
                  <a:pt x="508943" y="190649"/>
                </a:cubicBezTo>
                <a:close/>
                <a:moveTo>
                  <a:pt x="401637" y="185738"/>
                </a:moveTo>
                <a:cubicBezTo>
                  <a:pt x="413067" y="189367"/>
                  <a:pt x="416877" y="200252"/>
                  <a:pt x="420687" y="211138"/>
                </a:cubicBezTo>
                <a:cubicBezTo>
                  <a:pt x="413067" y="203881"/>
                  <a:pt x="405447" y="192995"/>
                  <a:pt x="401637" y="185738"/>
                </a:cubicBezTo>
                <a:close/>
                <a:moveTo>
                  <a:pt x="753533" y="177800"/>
                </a:moveTo>
                <a:cubicBezTo>
                  <a:pt x="757237" y="177800"/>
                  <a:pt x="757237" y="177800"/>
                  <a:pt x="757237" y="181542"/>
                </a:cubicBezTo>
                <a:cubicBezTo>
                  <a:pt x="749829" y="196510"/>
                  <a:pt x="746125" y="215220"/>
                  <a:pt x="738716" y="230188"/>
                </a:cubicBezTo>
                <a:lnTo>
                  <a:pt x="737725" y="230188"/>
                </a:lnTo>
                <a:lnTo>
                  <a:pt x="738188" y="230642"/>
                </a:lnTo>
                <a:lnTo>
                  <a:pt x="734531" y="248553"/>
                </a:lnTo>
                <a:lnTo>
                  <a:pt x="734616" y="248643"/>
                </a:lnTo>
                <a:lnTo>
                  <a:pt x="734484" y="248782"/>
                </a:lnTo>
                <a:lnTo>
                  <a:pt x="734484" y="248785"/>
                </a:lnTo>
                <a:lnTo>
                  <a:pt x="734454" y="248813"/>
                </a:lnTo>
                <a:lnTo>
                  <a:pt x="734257" y="249021"/>
                </a:lnTo>
                <a:lnTo>
                  <a:pt x="735013" y="249815"/>
                </a:lnTo>
                <a:cubicBezTo>
                  <a:pt x="731441" y="261072"/>
                  <a:pt x="727869" y="272329"/>
                  <a:pt x="724297" y="283586"/>
                </a:cubicBezTo>
                <a:lnTo>
                  <a:pt x="724213" y="283674"/>
                </a:lnTo>
                <a:lnTo>
                  <a:pt x="727322" y="283674"/>
                </a:lnTo>
                <a:cubicBezTo>
                  <a:pt x="723539" y="291245"/>
                  <a:pt x="734889" y="291245"/>
                  <a:pt x="734889" y="298817"/>
                </a:cubicBezTo>
                <a:cubicBezTo>
                  <a:pt x="784073" y="310173"/>
                  <a:pt x="821907" y="336672"/>
                  <a:pt x="852174" y="374528"/>
                </a:cubicBezTo>
                <a:lnTo>
                  <a:pt x="852487" y="374528"/>
                </a:lnTo>
                <a:lnTo>
                  <a:pt x="852487" y="374197"/>
                </a:lnTo>
                <a:cubicBezTo>
                  <a:pt x="856297" y="374197"/>
                  <a:pt x="860107" y="366486"/>
                  <a:pt x="863917" y="366486"/>
                </a:cubicBezTo>
                <a:cubicBezTo>
                  <a:pt x="871537" y="362631"/>
                  <a:pt x="875347" y="358776"/>
                  <a:pt x="882967" y="358776"/>
                </a:cubicBezTo>
                <a:lnTo>
                  <a:pt x="886777" y="358776"/>
                </a:lnTo>
                <a:cubicBezTo>
                  <a:pt x="886777" y="362631"/>
                  <a:pt x="886777" y="362631"/>
                  <a:pt x="886777" y="362631"/>
                </a:cubicBezTo>
                <a:cubicBezTo>
                  <a:pt x="890587" y="358776"/>
                  <a:pt x="890587" y="358776"/>
                  <a:pt x="890587" y="358776"/>
                </a:cubicBezTo>
                <a:cubicBezTo>
                  <a:pt x="890587" y="358776"/>
                  <a:pt x="890587" y="358776"/>
                  <a:pt x="886777" y="358776"/>
                </a:cubicBezTo>
                <a:cubicBezTo>
                  <a:pt x="886777" y="347210"/>
                  <a:pt x="894397" y="339499"/>
                  <a:pt x="902017" y="331788"/>
                </a:cubicBezTo>
                <a:cubicBezTo>
                  <a:pt x="905827" y="331788"/>
                  <a:pt x="909637" y="331788"/>
                  <a:pt x="909637" y="335643"/>
                </a:cubicBezTo>
                <a:cubicBezTo>
                  <a:pt x="909637" y="335643"/>
                  <a:pt x="909637" y="339499"/>
                  <a:pt x="905827" y="339499"/>
                </a:cubicBezTo>
                <a:cubicBezTo>
                  <a:pt x="902017" y="343354"/>
                  <a:pt x="894397" y="351065"/>
                  <a:pt x="894397" y="358776"/>
                </a:cubicBezTo>
                <a:cubicBezTo>
                  <a:pt x="894397" y="358776"/>
                  <a:pt x="894397" y="358776"/>
                  <a:pt x="894397" y="362631"/>
                </a:cubicBezTo>
                <a:cubicBezTo>
                  <a:pt x="894397" y="362631"/>
                  <a:pt x="890587" y="366486"/>
                  <a:pt x="890587" y="366486"/>
                </a:cubicBezTo>
                <a:cubicBezTo>
                  <a:pt x="890587" y="366486"/>
                  <a:pt x="890587" y="366486"/>
                  <a:pt x="886777" y="366486"/>
                </a:cubicBezTo>
                <a:cubicBezTo>
                  <a:pt x="886777" y="366486"/>
                  <a:pt x="882967" y="366486"/>
                  <a:pt x="882967" y="366486"/>
                </a:cubicBezTo>
                <a:cubicBezTo>
                  <a:pt x="879157" y="366486"/>
                  <a:pt x="875347" y="366486"/>
                  <a:pt x="871537" y="370342"/>
                </a:cubicBezTo>
                <a:lnTo>
                  <a:pt x="861111" y="380892"/>
                </a:lnTo>
                <a:lnTo>
                  <a:pt x="863524" y="382099"/>
                </a:lnTo>
                <a:cubicBezTo>
                  <a:pt x="863524" y="382099"/>
                  <a:pt x="863524" y="385885"/>
                  <a:pt x="863524" y="385885"/>
                </a:cubicBezTo>
                <a:cubicBezTo>
                  <a:pt x="863524" y="393456"/>
                  <a:pt x="874874" y="385885"/>
                  <a:pt x="871091" y="382099"/>
                </a:cubicBezTo>
                <a:cubicBezTo>
                  <a:pt x="872982" y="383992"/>
                  <a:pt x="873928" y="387778"/>
                  <a:pt x="875820" y="391090"/>
                </a:cubicBezTo>
                <a:lnTo>
                  <a:pt x="885846" y="397018"/>
                </a:lnTo>
                <a:lnTo>
                  <a:pt x="909358" y="381795"/>
                </a:lnTo>
                <a:cubicBezTo>
                  <a:pt x="916828" y="377925"/>
                  <a:pt x="924299" y="370186"/>
                  <a:pt x="931769" y="362447"/>
                </a:cubicBezTo>
                <a:cubicBezTo>
                  <a:pt x="931769" y="366316"/>
                  <a:pt x="931769" y="366316"/>
                  <a:pt x="931769" y="366316"/>
                </a:cubicBezTo>
                <a:cubicBezTo>
                  <a:pt x="935505" y="366316"/>
                  <a:pt x="935505" y="366316"/>
                  <a:pt x="935505" y="366316"/>
                </a:cubicBezTo>
                <a:cubicBezTo>
                  <a:pt x="931769" y="362447"/>
                  <a:pt x="931769" y="362447"/>
                  <a:pt x="931769" y="362447"/>
                </a:cubicBezTo>
                <a:lnTo>
                  <a:pt x="929744" y="360349"/>
                </a:lnTo>
                <a:lnTo>
                  <a:pt x="920397" y="364173"/>
                </a:lnTo>
                <a:cubicBezTo>
                  <a:pt x="916517" y="367030"/>
                  <a:pt x="912636" y="370840"/>
                  <a:pt x="908756" y="374650"/>
                </a:cubicBezTo>
                <a:cubicBezTo>
                  <a:pt x="908756" y="374650"/>
                  <a:pt x="904875" y="374650"/>
                  <a:pt x="904875" y="374650"/>
                </a:cubicBezTo>
                <a:cubicBezTo>
                  <a:pt x="904875" y="370840"/>
                  <a:pt x="904875" y="370840"/>
                  <a:pt x="904875" y="370840"/>
                </a:cubicBezTo>
                <a:cubicBezTo>
                  <a:pt x="908756" y="367030"/>
                  <a:pt x="912636" y="363220"/>
                  <a:pt x="917002" y="360363"/>
                </a:cubicBezTo>
                <a:lnTo>
                  <a:pt x="930410" y="356116"/>
                </a:lnTo>
                <a:lnTo>
                  <a:pt x="935505" y="350838"/>
                </a:lnTo>
                <a:lnTo>
                  <a:pt x="935939" y="351288"/>
                </a:lnTo>
                <a:lnTo>
                  <a:pt x="946871" y="339726"/>
                </a:lnTo>
                <a:cubicBezTo>
                  <a:pt x="954376" y="339726"/>
                  <a:pt x="958128" y="335757"/>
                  <a:pt x="965633" y="331788"/>
                </a:cubicBezTo>
                <a:cubicBezTo>
                  <a:pt x="965633" y="331788"/>
                  <a:pt x="969385" y="331788"/>
                  <a:pt x="969385" y="335757"/>
                </a:cubicBezTo>
                <a:cubicBezTo>
                  <a:pt x="973137" y="335757"/>
                  <a:pt x="973137" y="339726"/>
                  <a:pt x="969385" y="343694"/>
                </a:cubicBezTo>
                <a:cubicBezTo>
                  <a:pt x="961880" y="347663"/>
                  <a:pt x="958128" y="347663"/>
                  <a:pt x="950624" y="351632"/>
                </a:cubicBezTo>
                <a:cubicBezTo>
                  <a:pt x="946871" y="355601"/>
                  <a:pt x="943119" y="355601"/>
                  <a:pt x="943119" y="359569"/>
                </a:cubicBezTo>
                <a:lnTo>
                  <a:pt x="942975" y="359646"/>
                </a:lnTo>
                <a:lnTo>
                  <a:pt x="942975" y="362447"/>
                </a:lnTo>
                <a:cubicBezTo>
                  <a:pt x="942975" y="366316"/>
                  <a:pt x="942975" y="366316"/>
                  <a:pt x="942975" y="366316"/>
                </a:cubicBezTo>
                <a:cubicBezTo>
                  <a:pt x="942975" y="366316"/>
                  <a:pt x="942975" y="366316"/>
                  <a:pt x="942975" y="370186"/>
                </a:cubicBezTo>
                <a:cubicBezTo>
                  <a:pt x="931769" y="381795"/>
                  <a:pt x="924299" y="389534"/>
                  <a:pt x="913093" y="393403"/>
                </a:cubicBezTo>
                <a:lnTo>
                  <a:pt x="891249" y="412261"/>
                </a:lnTo>
                <a:lnTo>
                  <a:pt x="899466" y="436517"/>
                </a:lnTo>
                <a:cubicBezTo>
                  <a:pt x="903250" y="444561"/>
                  <a:pt x="907033" y="452133"/>
                  <a:pt x="908925" y="461596"/>
                </a:cubicBezTo>
                <a:cubicBezTo>
                  <a:pt x="908925" y="465382"/>
                  <a:pt x="912708" y="465382"/>
                  <a:pt x="916492" y="465382"/>
                </a:cubicBezTo>
                <a:cubicBezTo>
                  <a:pt x="920275" y="476739"/>
                  <a:pt x="920275" y="488096"/>
                  <a:pt x="927842" y="491881"/>
                </a:cubicBezTo>
                <a:cubicBezTo>
                  <a:pt x="916492" y="522166"/>
                  <a:pt x="942975" y="541094"/>
                  <a:pt x="942975" y="571378"/>
                </a:cubicBezTo>
                <a:cubicBezTo>
                  <a:pt x="942975" y="616805"/>
                  <a:pt x="916492" y="662232"/>
                  <a:pt x="912708" y="711445"/>
                </a:cubicBezTo>
                <a:cubicBezTo>
                  <a:pt x="893791" y="726587"/>
                  <a:pt x="882441" y="749301"/>
                  <a:pt x="871091" y="772014"/>
                </a:cubicBezTo>
                <a:cubicBezTo>
                  <a:pt x="874874" y="783371"/>
                  <a:pt x="890008" y="783371"/>
                  <a:pt x="886224" y="798513"/>
                </a:cubicBezTo>
                <a:cubicBezTo>
                  <a:pt x="871091" y="798513"/>
                  <a:pt x="874874" y="783371"/>
                  <a:pt x="863524" y="779585"/>
                </a:cubicBezTo>
                <a:cubicBezTo>
                  <a:pt x="833257" y="809870"/>
                  <a:pt x="795423" y="836369"/>
                  <a:pt x="761373" y="866654"/>
                </a:cubicBezTo>
                <a:cubicBezTo>
                  <a:pt x="715972" y="881796"/>
                  <a:pt x="681922" y="881796"/>
                  <a:pt x="640305" y="893153"/>
                </a:cubicBezTo>
                <a:lnTo>
                  <a:pt x="639762" y="893153"/>
                </a:lnTo>
                <a:lnTo>
                  <a:pt x="639762" y="903941"/>
                </a:lnTo>
                <a:cubicBezTo>
                  <a:pt x="639762" y="918882"/>
                  <a:pt x="639762" y="930088"/>
                  <a:pt x="639762" y="941294"/>
                </a:cubicBezTo>
                <a:cubicBezTo>
                  <a:pt x="639762" y="945030"/>
                  <a:pt x="639762" y="948765"/>
                  <a:pt x="639762" y="952500"/>
                </a:cubicBezTo>
                <a:cubicBezTo>
                  <a:pt x="639762" y="952500"/>
                  <a:pt x="639762" y="952500"/>
                  <a:pt x="636587" y="952500"/>
                </a:cubicBezTo>
                <a:cubicBezTo>
                  <a:pt x="636587" y="948765"/>
                  <a:pt x="636587" y="945030"/>
                  <a:pt x="636587" y="941294"/>
                </a:cubicBezTo>
                <a:cubicBezTo>
                  <a:pt x="636587" y="926353"/>
                  <a:pt x="636587" y="915147"/>
                  <a:pt x="636587" y="903941"/>
                </a:cubicBezTo>
                <a:lnTo>
                  <a:pt x="636587" y="893153"/>
                </a:lnTo>
                <a:lnTo>
                  <a:pt x="636521" y="893153"/>
                </a:lnTo>
                <a:cubicBezTo>
                  <a:pt x="636521" y="896938"/>
                  <a:pt x="636521" y="896938"/>
                  <a:pt x="636521" y="896938"/>
                </a:cubicBezTo>
                <a:cubicBezTo>
                  <a:pt x="632738" y="896938"/>
                  <a:pt x="636521" y="893153"/>
                  <a:pt x="632738" y="889367"/>
                </a:cubicBezTo>
                <a:cubicBezTo>
                  <a:pt x="628954" y="885581"/>
                  <a:pt x="621388" y="893153"/>
                  <a:pt x="610038" y="893153"/>
                </a:cubicBezTo>
                <a:lnTo>
                  <a:pt x="609600" y="892715"/>
                </a:lnTo>
                <a:lnTo>
                  <a:pt x="609600" y="899760"/>
                </a:lnTo>
                <a:cubicBezTo>
                  <a:pt x="609600" y="903641"/>
                  <a:pt x="609600" y="911402"/>
                  <a:pt x="609600" y="919163"/>
                </a:cubicBezTo>
                <a:cubicBezTo>
                  <a:pt x="609600" y="919163"/>
                  <a:pt x="606425" y="919163"/>
                  <a:pt x="606425" y="919163"/>
                </a:cubicBezTo>
                <a:cubicBezTo>
                  <a:pt x="606425" y="919163"/>
                  <a:pt x="603250" y="919163"/>
                  <a:pt x="603250" y="919163"/>
                </a:cubicBezTo>
                <a:cubicBezTo>
                  <a:pt x="606425" y="911402"/>
                  <a:pt x="606425" y="903641"/>
                  <a:pt x="606425" y="899760"/>
                </a:cubicBezTo>
                <a:lnTo>
                  <a:pt x="606425" y="889538"/>
                </a:lnTo>
                <a:lnTo>
                  <a:pt x="606254" y="889367"/>
                </a:lnTo>
                <a:cubicBezTo>
                  <a:pt x="606254" y="893153"/>
                  <a:pt x="606254" y="893153"/>
                  <a:pt x="606254" y="893153"/>
                </a:cubicBezTo>
                <a:cubicBezTo>
                  <a:pt x="587337" y="885581"/>
                  <a:pt x="564637" y="874225"/>
                  <a:pt x="541937" y="881796"/>
                </a:cubicBezTo>
                <a:lnTo>
                  <a:pt x="540792" y="880651"/>
                </a:lnTo>
                <a:lnTo>
                  <a:pt x="535663" y="906596"/>
                </a:lnTo>
                <a:cubicBezTo>
                  <a:pt x="532607" y="914930"/>
                  <a:pt x="529114" y="922338"/>
                  <a:pt x="527368" y="929747"/>
                </a:cubicBezTo>
                <a:cubicBezTo>
                  <a:pt x="527368" y="933451"/>
                  <a:pt x="527368" y="933451"/>
                  <a:pt x="527368" y="933451"/>
                </a:cubicBezTo>
                <a:cubicBezTo>
                  <a:pt x="523875" y="933451"/>
                  <a:pt x="523875" y="929747"/>
                  <a:pt x="523875" y="929747"/>
                </a:cubicBezTo>
                <a:cubicBezTo>
                  <a:pt x="525622" y="920486"/>
                  <a:pt x="529114" y="912152"/>
                  <a:pt x="532170" y="903817"/>
                </a:cubicBezTo>
                <a:lnTo>
                  <a:pt x="537141" y="881107"/>
                </a:lnTo>
                <a:lnTo>
                  <a:pt x="514507" y="865707"/>
                </a:lnTo>
                <a:cubicBezTo>
                  <a:pt x="505049" y="862868"/>
                  <a:pt x="494644" y="860975"/>
                  <a:pt x="485186" y="855297"/>
                </a:cubicBezTo>
                <a:cubicBezTo>
                  <a:pt x="481402" y="855297"/>
                  <a:pt x="477619" y="843940"/>
                  <a:pt x="473836" y="843940"/>
                </a:cubicBezTo>
                <a:cubicBezTo>
                  <a:pt x="464377" y="840154"/>
                  <a:pt x="458702" y="835423"/>
                  <a:pt x="452554" y="831164"/>
                </a:cubicBezTo>
                <a:lnTo>
                  <a:pt x="428439" y="821228"/>
                </a:lnTo>
                <a:lnTo>
                  <a:pt x="412750" y="842963"/>
                </a:lnTo>
                <a:cubicBezTo>
                  <a:pt x="412750" y="842963"/>
                  <a:pt x="412750" y="842963"/>
                  <a:pt x="412750" y="839193"/>
                </a:cubicBezTo>
                <a:lnTo>
                  <a:pt x="414694" y="836307"/>
                </a:lnTo>
                <a:lnTo>
                  <a:pt x="410964" y="841058"/>
                </a:lnTo>
                <a:cubicBezTo>
                  <a:pt x="407723" y="844868"/>
                  <a:pt x="404019" y="847725"/>
                  <a:pt x="398462" y="847725"/>
                </a:cubicBezTo>
                <a:lnTo>
                  <a:pt x="418672" y="830403"/>
                </a:lnTo>
                <a:lnTo>
                  <a:pt x="427404" y="817441"/>
                </a:lnTo>
                <a:lnTo>
                  <a:pt x="425598" y="817441"/>
                </a:lnTo>
                <a:cubicBezTo>
                  <a:pt x="424652" y="817441"/>
                  <a:pt x="424652" y="817441"/>
                  <a:pt x="424652" y="817441"/>
                </a:cubicBezTo>
                <a:cubicBezTo>
                  <a:pt x="424652" y="813655"/>
                  <a:pt x="424652" y="813655"/>
                  <a:pt x="424652" y="809870"/>
                </a:cubicBezTo>
                <a:cubicBezTo>
                  <a:pt x="417085" y="806084"/>
                  <a:pt x="417085" y="794727"/>
                  <a:pt x="405735" y="798513"/>
                </a:cubicBezTo>
                <a:cubicBezTo>
                  <a:pt x="401951" y="783371"/>
                  <a:pt x="390601" y="779585"/>
                  <a:pt x="386818" y="764443"/>
                </a:cubicBezTo>
                <a:lnTo>
                  <a:pt x="378142" y="765357"/>
                </a:lnTo>
                <a:lnTo>
                  <a:pt x="379251" y="764443"/>
                </a:lnTo>
                <a:cubicBezTo>
                  <a:pt x="375468" y="753086"/>
                  <a:pt x="367901" y="745515"/>
                  <a:pt x="360334" y="734158"/>
                </a:cubicBezTo>
                <a:cubicBezTo>
                  <a:pt x="352767" y="737944"/>
                  <a:pt x="352767" y="749301"/>
                  <a:pt x="337634" y="745515"/>
                </a:cubicBezTo>
                <a:cubicBezTo>
                  <a:pt x="330067" y="737944"/>
                  <a:pt x="333851" y="719016"/>
                  <a:pt x="345201" y="715230"/>
                </a:cubicBezTo>
                <a:cubicBezTo>
                  <a:pt x="341417" y="707659"/>
                  <a:pt x="341417" y="700088"/>
                  <a:pt x="337634" y="692517"/>
                </a:cubicBezTo>
                <a:lnTo>
                  <a:pt x="330767" y="692517"/>
                </a:lnTo>
                <a:lnTo>
                  <a:pt x="299536" y="701651"/>
                </a:lnTo>
                <a:cubicBezTo>
                  <a:pt x="288256" y="705893"/>
                  <a:pt x="276977" y="710606"/>
                  <a:pt x="265697" y="714376"/>
                </a:cubicBezTo>
                <a:cubicBezTo>
                  <a:pt x="261937" y="714376"/>
                  <a:pt x="261937" y="714376"/>
                  <a:pt x="261937" y="710606"/>
                </a:cubicBezTo>
                <a:cubicBezTo>
                  <a:pt x="261937" y="710606"/>
                  <a:pt x="261937" y="710606"/>
                  <a:pt x="261937" y="706835"/>
                </a:cubicBezTo>
                <a:cubicBezTo>
                  <a:pt x="284496" y="699295"/>
                  <a:pt x="307055" y="691754"/>
                  <a:pt x="329615" y="684213"/>
                </a:cubicBezTo>
                <a:lnTo>
                  <a:pt x="330057" y="684656"/>
                </a:lnTo>
                <a:lnTo>
                  <a:pt x="328825" y="649042"/>
                </a:lnTo>
                <a:cubicBezTo>
                  <a:pt x="326609" y="630321"/>
                  <a:pt x="322663" y="610669"/>
                  <a:pt x="319980" y="591083"/>
                </a:cubicBezTo>
                <a:lnTo>
                  <a:pt x="318770" y="535937"/>
                </a:lnTo>
                <a:lnTo>
                  <a:pt x="309404" y="534592"/>
                </a:lnTo>
                <a:cubicBezTo>
                  <a:pt x="304165" y="534592"/>
                  <a:pt x="298450" y="534592"/>
                  <a:pt x="292735" y="532607"/>
                </a:cubicBezTo>
                <a:cubicBezTo>
                  <a:pt x="292735" y="532607"/>
                  <a:pt x="288925" y="528638"/>
                  <a:pt x="292735" y="528638"/>
                </a:cubicBezTo>
                <a:cubicBezTo>
                  <a:pt x="298450" y="530623"/>
                  <a:pt x="304165" y="530623"/>
                  <a:pt x="309880" y="530623"/>
                </a:cubicBezTo>
                <a:lnTo>
                  <a:pt x="322993" y="532140"/>
                </a:lnTo>
                <a:lnTo>
                  <a:pt x="327229" y="520273"/>
                </a:lnTo>
                <a:cubicBezTo>
                  <a:pt x="328175" y="514595"/>
                  <a:pt x="328175" y="508916"/>
                  <a:pt x="326283" y="507023"/>
                </a:cubicBezTo>
                <a:cubicBezTo>
                  <a:pt x="341417" y="472953"/>
                  <a:pt x="356551" y="442669"/>
                  <a:pt x="371684" y="408598"/>
                </a:cubicBezTo>
                <a:cubicBezTo>
                  <a:pt x="394385" y="393456"/>
                  <a:pt x="413302" y="370743"/>
                  <a:pt x="428435" y="344243"/>
                </a:cubicBezTo>
                <a:cubicBezTo>
                  <a:pt x="458702" y="340458"/>
                  <a:pt x="485186" y="325316"/>
                  <a:pt x="507886" y="306388"/>
                </a:cubicBezTo>
                <a:cubicBezTo>
                  <a:pt x="511670" y="306388"/>
                  <a:pt x="511670" y="306388"/>
                  <a:pt x="511670" y="306388"/>
                </a:cubicBezTo>
                <a:lnTo>
                  <a:pt x="512198" y="305859"/>
                </a:lnTo>
                <a:lnTo>
                  <a:pt x="511969" y="305859"/>
                </a:lnTo>
                <a:cubicBezTo>
                  <a:pt x="500063" y="294746"/>
                  <a:pt x="500063" y="283634"/>
                  <a:pt x="492125" y="272521"/>
                </a:cubicBezTo>
                <a:cubicBezTo>
                  <a:pt x="492125" y="268817"/>
                  <a:pt x="492125" y="268817"/>
                  <a:pt x="492125" y="268817"/>
                </a:cubicBezTo>
                <a:cubicBezTo>
                  <a:pt x="496094" y="265113"/>
                  <a:pt x="496094" y="268817"/>
                  <a:pt x="496094" y="268817"/>
                </a:cubicBezTo>
                <a:cubicBezTo>
                  <a:pt x="504032" y="279930"/>
                  <a:pt x="508001" y="294746"/>
                  <a:pt x="515938" y="302155"/>
                </a:cubicBezTo>
                <a:lnTo>
                  <a:pt x="515938" y="302440"/>
                </a:lnTo>
                <a:lnTo>
                  <a:pt x="526803" y="298817"/>
                </a:lnTo>
                <a:cubicBezTo>
                  <a:pt x="530586" y="296924"/>
                  <a:pt x="534370" y="295031"/>
                  <a:pt x="538153" y="295031"/>
                </a:cubicBezTo>
                <a:cubicBezTo>
                  <a:pt x="534370" y="287460"/>
                  <a:pt x="534370" y="279889"/>
                  <a:pt x="530586" y="272317"/>
                </a:cubicBezTo>
                <a:cubicBezTo>
                  <a:pt x="538153" y="276103"/>
                  <a:pt x="534370" y="283674"/>
                  <a:pt x="538153" y="287460"/>
                </a:cubicBezTo>
                <a:cubicBezTo>
                  <a:pt x="575987" y="287460"/>
                  <a:pt x="606254" y="287460"/>
                  <a:pt x="632738" y="279889"/>
                </a:cubicBezTo>
                <a:lnTo>
                  <a:pt x="636587" y="283740"/>
                </a:lnTo>
                <a:lnTo>
                  <a:pt x="636587" y="275696"/>
                </a:lnTo>
                <a:cubicBezTo>
                  <a:pt x="636587" y="268288"/>
                  <a:pt x="636587" y="264584"/>
                  <a:pt x="636587" y="260879"/>
                </a:cubicBezTo>
                <a:cubicBezTo>
                  <a:pt x="636587" y="260879"/>
                  <a:pt x="636587" y="260879"/>
                  <a:pt x="636587" y="257175"/>
                </a:cubicBezTo>
                <a:cubicBezTo>
                  <a:pt x="636587" y="257175"/>
                  <a:pt x="636587" y="257175"/>
                  <a:pt x="640556" y="257175"/>
                </a:cubicBezTo>
                <a:cubicBezTo>
                  <a:pt x="640556" y="257175"/>
                  <a:pt x="644525" y="257175"/>
                  <a:pt x="644525" y="257175"/>
                </a:cubicBezTo>
                <a:cubicBezTo>
                  <a:pt x="644525" y="257175"/>
                  <a:pt x="644525" y="257175"/>
                  <a:pt x="644525" y="260879"/>
                </a:cubicBezTo>
                <a:cubicBezTo>
                  <a:pt x="644525" y="264584"/>
                  <a:pt x="640556" y="271992"/>
                  <a:pt x="640556" y="275696"/>
                </a:cubicBezTo>
                <a:lnTo>
                  <a:pt x="641214" y="276924"/>
                </a:lnTo>
                <a:lnTo>
                  <a:pt x="643996" y="264319"/>
                </a:lnTo>
                <a:cubicBezTo>
                  <a:pt x="648229" y="260483"/>
                  <a:pt x="643996" y="252810"/>
                  <a:pt x="648229" y="245137"/>
                </a:cubicBezTo>
                <a:cubicBezTo>
                  <a:pt x="648229" y="245137"/>
                  <a:pt x="648229" y="241300"/>
                  <a:pt x="648229" y="241300"/>
                </a:cubicBezTo>
                <a:cubicBezTo>
                  <a:pt x="652462" y="241300"/>
                  <a:pt x="652462" y="245137"/>
                  <a:pt x="652462" y="245137"/>
                </a:cubicBezTo>
                <a:cubicBezTo>
                  <a:pt x="652462" y="252810"/>
                  <a:pt x="652462" y="260483"/>
                  <a:pt x="652462" y="268156"/>
                </a:cubicBezTo>
                <a:lnTo>
                  <a:pt x="645460" y="284021"/>
                </a:lnTo>
                <a:lnTo>
                  <a:pt x="650236" y="280835"/>
                </a:lnTo>
                <a:cubicBezTo>
                  <a:pt x="651655" y="279889"/>
                  <a:pt x="651655" y="279889"/>
                  <a:pt x="651655" y="279889"/>
                </a:cubicBezTo>
                <a:cubicBezTo>
                  <a:pt x="670572" y="283674"/>
                  <a:pt x="681922" y="279889"/>
                  <a:pt x="700839" y="287460"/>
                </a:cubicBezTo>
                <a:cubicBezTo>
                  <a:pt x="712189" y="279889"/>
                  <a:pt x="712189" y="268532"/>
                  <a:pt x="715972" y="257175"/>
                </a:cubicBezTo>
                <a:cubicBezTo>
                  <a:pt x="723539" y="264746"/>
                  <a:pt x="712189" y="272317"/>
                  <a:pt x="712189" y="283674"/>
                </a:cubicBezTo>
                <a:cubicBezTo>
                  <a:pt x="715972" y="283674"/>
                  <a:pt x="715972" y="279889"/>
                  <a:pt x="719756" y="279889"/>
                </a:cubicBezTo>
                <a:lnTo>
                  <a:pt x="721201" y="281335"/>
                </a:lnTo>
                <a:lnTo>
                  <a:pt x="727694" y="250645"/>
                </a:lnTo>
                <a:lnTo>
                  <a:pt x="723900" y="248643"/>
                </a:lnTo>
                <a:cubicBezTo>
                  <a:pt x="723900" y="248643"/>
                  <a:pt x="723900" y="248643"/>
                  <a:pt x="723900" y="244872"/>
                </a:cubicBezTo>
                <a:cubicBezTo>
                  <a:pt x="723900" y="244872"/>
                  <a:pt x="723900" y="244872"/>
                  <a:pt x="723900" y="241102"/>
                </a:cubicBezTo>
                <a:cubicBezTo>
                  <a:pt x="723900" y="237332"/>
                  <a:pt x="727472" y="229791"/>
                  <a:pt x="727472" y="226021"/>
                </a:cubicBezTo>
                <a:cubicBezTo>
                  <a:pt x="727472" y="226021"/>
                  <a:pt x="727472" y="226021"/>
                  <a:pt x="731044" y="222250"/>
                </a:cubicBezTo>
                <a:lnTo>
                  <a:pt x="735679" y="224696"/>
                </a:lnTo>
                <a:close/>
                <a:moveTo>
                  <a:pt x="502022" y="171541"/>
                </a:moveTo>
                <a:cubicBezTo>
                  <a:pt x="502692" y="172409"/>
                  <a:pt x="509389" y="188384"/>
                  <a:pt x="504031" y="177271"/>
                </a:cubicBezTo>
                <a:cubicBezTo>
                  <a:pt x="502245" y="172641"/>
                  <a:pt x="501799" y="171252"/>
                  <a:pt x="502022" y="171541"/>
                </a:cubicBezTo>
                <a:close/>
                <a:moveTo>
                  <a:pt x="174624" y="109538"/>
                </a:moveTo>
                <a:cubicBezTo>
                  <a:pt x="182562" y="109538"/>
                  <a:pt x="178593" y="120651"/>
                  <a:pt x="182562" y="128059"/>
                </a:cubicBezTo>
                <a:cubicBezTo>
                  <a:pt x="166687" y="131763"/>
                  <a:pt x="166687" y="116946"/>
                  <a:pt x="174624" y="109538"/>
                </a:cubicBezTo>
                <a:close/>
                <a:moveTo>
                  <a:pt x="174625" y="97440"/>
                </a:moveTo>
                <a:cubicBezTo>
                  <a:pt x="178424" y="93663"/>
                  <a:pt x="178424" y="93663"/>
                  <a:pt x="178424" y="97440"/>
                </a:cubicBezTo>
                <a:cubicBezTo>
                  <a:pt x="205014" y="135212"/>
                  <a:pt x="250598" y="161652"/>
                  <a:pt x="277189" y="199424"/>
                </a:cubicBezTo>
                <a:cubicBezTo>
                  <a:pt x="280988" y="199424"/>
                  <a:pt x="280988" y="203201"/>
                  <a:pt x="277189" y="203201"/>
                </a:cubicBezTo>
                <a:cubicBezTo>
                  <a:pt x="277189" y="203201"/>
                  <a:pt x="277189" y="203201"/>
                  <a:pt x="273390" y="203201"/>
                </a:cubicBezTo>
                <a:cubicBezTo>
                  <a:pt x="246800" y="165429"/>
                  <a:pt x="201216" y="138989"/>
                  <a:pt x="174625" y="101217"/>
                </a:cubicBezTo>
                <a:cubicBezTo>
                  <a:pt x="174625" y="97440"/>
                  <a:pt x="174625" y="97440"/>
                  <a:pt x="174625" y="97440"/>
                </a:cubicBezTo>
                <a:close/>
                <a:moveTo>
                  <a:pt x="432435" y="71438"/>
                </a:moveTo>
                <a:cubicBezTo>
                  <a:pt x="440055" y="82695"/>
                  <a:pt x="443865" y="97704"/>
                  <a:pt x="447675" y="112713"/>
                </a:cubicBezTo>
                <a:cubicBezTo>
                  <a:pt x="447675" y="112713"/>
                  <a:pt x="447675" y="112713"/>
                  <a:pt x="443865" y="112713"/>
                </a:cubicBezTo>
                <a:cubicBezTo>
                  <a:pt x="440055" y="97704"/>
                  <a:pt x="436245" y="86447"/>
                  <a:pt x="428625" y="75190"/>
                </a:cubicBezTo>
                <a:cubicBezTo>
                  <a:pt x="428625" y="71438"/>
                  <a:pt x="428625" y="71438"/>
                  <a:pt x="432435" y="71438"/>
                </a:cubicBezTo>
                <a:close/>
                <a:moveTo>
                  <a:pt x="166687" y="63500"/>
                </a:moveTo>
                <a:cubicBezTo>
                  <a:pt x="166687" y="63500"/>
                  <a:pt x="166687" y="63500"/>
                  <a:pt x="170472" y="63500"/>
                </a:cubicBezTo>
                <a:cubicBezTo>
                  <a:pt x="185615" y="75010"/>
                  <a:pt x="200757" y="94192"/>
                  <a:pt x="215900" y="109538"/>
                </a:cubicBezTo>
                <a:cubicBezTo>
                  <a:pt x="215900" y="109538"/>
                  <a:pt x="215900" y="109538"/>
                  <a:pt x="212114" y="109538"/>
                </a:cubicBezTo>
                <a:cubicBezTo>
                  <a:pt x="196972" y="98029"/>
                  <a:pt x="185615" y="78846"/>
                  <a:pt x="166687" y="67337"/>
                </a:cubicBezTo>
                <a:close/>
                <a:moveTo>
                  <a:pt x="155801" y="19050"/>
                </a:moveTo>
                <a:cubicBezTo>
                  <a:pt x="166687" y="26459"/>
                  <a:pt x="163058" y="44980"/>
                  <a:pt x="155801" y="48684"/>
                </a:cubicBezTo>
                <a:cubicBezTo>
                  <a:pt x="148544" y="52388"/>
                  <a:pt x="148544" y="44980"/>
                  <a:pt x="141287" y="44980"/>
                </a:cubicBezTo>
                <a:close/>
                <a:moveTo>
                  <a:pt x="367336" y="0"/>
                </a:moveTo>
                <a:cubicBezTo>
                  <a:pt x="371135" y="0"/>
                  <a:pt x="371135" y="0"/>
                  <a:pt x="371135" y="3786"/>
                </a:cubicBezTo>
                <a:cubicBezTo>
                  <a:pt x="374933" y="11357"/>
                  <a:pt x="378732" y="22714"/>
                  <a:pt x="386329" y="34070"/>
                </a:cubicBezTo>
                <a:cubicBezTo>
                  <a:pt x="386329" y="37856"/>
                  <a:pt x="390128" y="41641"/>
                  <a:pt x="390128" y="49213"/>
                </a:cubicBezTo>
                <a:cubicBezTo>
                  <a:pt x="393927" y="52998"/>
                  <a:pt x="393927" y="64355"/>
                  <a:pt x="397725" y="71926"/>
                </a:cubicBezTo>
                <a:cubicBezTo>
                  <a:pt x="405323" y="87068"/>
                  <a:pt x="412920" y="102211"/>
                  <a:pt x="424316" y="109782"/>
                </a:cubicBezTo>
                <a:cubicBezTo>
                  <a:pt x="435712" y="117353"/>
                  <a:pt x="443309" y="128710"/>
                  <a:pt x="450907" y="143852"/>
                </a:cubicBezTo>
                <a:cubicBezTo>
                  <a:pt x="454706" y="155209"/>
                  <a:pt x="458504" y="166566"/>
                  <a:pt x="462303" y="177922"/>
                </a:cubicBezTo>
                <a:cubicBezTo>
                  <a:pt x="466102" y="177922"/>
                  <a:pt x="466102" y="181708"/>
                  <a:pt x="469900" y="185493"/>
                </a:cubicBezTo>
                <a:cubicBezTo>
                  <a:pt x="469900" y="189279"/>
                  <a:pt x="469900" y="189279"/>
                  <a:pt x="469900" y="193065"/>
                </a:cubicBezTo>
                <a:cubicBezTo>
                  <a:pt x="469900" y="193065"/>
                  <a:pt x="469900" y="196850"/>
                  <a:pt x="469900" y="196850"/>
                </a:cubicBezTo>
                <a:cubicBezTo>
                  <a:pt x="466102" y="196850"/>
                  <a:pt x="466102" y="196850"/>
                  <a:pt x="466102" y="193065"/>
                </a:cubicBezTo>
                <a:cubicBezTo>
                  <a:pt x="462303" y="193065"/>
                  <a:pt x="462303" y="189279"/>
                  <a:pt x="462303" y="185493"/>
                </a:cubicBezTo>
                <a:cubicBezTo>
                  <a:pt x="462303" y="185493"/>
                  <a:pt x="458504" y="185493"/>
                  <a:pt x="458504" y="181708"/>
                </a:cubicBezTo>
                <a:cubicBezTo>
                  <a:pt x="450907" y="170351"/>
                  <a:pt x="447108" y="155209"/>
                  <a:pt x="443309" y="143852"/>
                </a:cubicBezTo>
                <a:cubicBezTo>
                  <a:pt x="439511" y="132495"/>
                  <a:pt x="431913" y="121139"/>
                  <a:pt x="420517" y="113567"/>
                </a:cubicBezTo>
                <a:cubicBezTo>
                  <a:pt x="409121" y="105996"/>
                  <a:pt x="405323" y="98425"/>
                  <a:pt x="397725" y="83283"/>
                </a:cubicBezTo>
                <a:cubicBezTo>
                  <a:pt x="390128" y="71926"/>
                  <a:pt x="386329" y="60569"/>
                  <a:pt x="382531" y="49213"/>
                </a:cubicBezTo>
                <a:cubicBezTo>
                  <a:pt x="382531" y="45427"/>
                  <a:pt x="378732" y="37856"/>
                  <a:pt x="378732" y="34070"/>
                </a:cubicBezTo>
                <a:cubicBezTo>
                  <a:pt x="374933" y="26499"/>
                  <a:pt x="371135" y="15142"/>
                  <a:pt x="367336" y="3786"/>
                </a:cubicBezTo>
                <a:cubicBezTo>
                  <a:pt x="363537" y="3786"/>
                  <a:pt x="367336" y="0"/>
                  <a:pt x="367336" y="0"/>
                </a:cubicBezTo>
                <a:close/>
                <a:moveTo>
                  <a:pt x="334010" y="0"/>
                </a:moveTo>
                <a:cubicBezTo>
                  <a:pt x="360680" y="7541"/>
                  <a:pt x="364490" y="33933"/>
                  <a:pt x="368300" y="60325"/>
                </a:cubicBezTo>
                <a:cubicBezTo>
                  <a:pt x="334010" y="90488"/>
                  <a:pt x="330200" y="30163"/>
                  <a:pt x="334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288000" tIns="0" rIns="0" bIns="216000" anchor="ctr">
            <a:normAutofit/>
          </a:bodyPr>
          <a:lstStyle/>
          <a:p>
            <a:pPr algn="ctr">
              <a:defRPr/>
            </a:pPr>
            <a:endParaRPr lang="en-US" altLang="zh-CN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矩形 6">
            <a:extLst>
              <a:ext uri="{FF2B5EF4-FFF2-40B4-BE49-F238E27FC236}">
                <a16:creationId xmlns:a16="http://schemas.microsoft.com/office/drawing/2014/main" id="{CFC4E1DB-A535-44D7-B5E7-FEB09927DFB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-575205" y="869024"/>
            <a:ext cx="7138599" cy="7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/>
            <a:r>
              <a:rPr lang="fa-IR" sz="2400" b="1" dirty="0">
                <a:solidFill>
                  <a:schemeClr val="accent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دلیل اصلی تورم چاپ پول (به صورت افسارگسیخته</a:t>
            </a:r>
            <a:r>
              <a:rPr lang="fa-IR" sz="2400" b="1" dirty="0" smtClean="0">
                <a:solidFill>
                  <a:schemeClr val="accent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).</a:t>
            </a:r>
            <a:endParaRPr lang="en-US" sz="2400" b="1" dirty="0">
              <a:solidFill>
                <a:schemeClr val="accent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24" name="Freeform 133">
            <a:extLst>
              <a:ext uri="{FF2B5EF4-FFF2-40B4-BE49-F238E27FC236}">
                <a16:creationId xmlns:a16="http://schemas.microsoft.com/office/drawing/2014/main" id="{DB6824DA-A5F3-4152-973D-F9F5DF437589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flipH="1">
            <a:off x="6646986" y="888584"/>
            <a:ext cx="586353" cy="849984"/>
          </a:xfrm>
          <a:custGeom>
            <a:avLst/>
            <a:gdLst>
              <a:gd name="T0" fmla="*/ 2147483646 w 98"/>
              <a:gd name="T1" fmla="*/ 2147483646 h 143"/>
              <a:gd name="T2" fmla="*/ 2147483646 w 98"/>
              <a:gd name="T3" fmla="*/ 2147483646 h 143"/>
              <a:gd name="T4" fmla="*/ 2147483646 w 98"/>
              <a:gd name="T5" fmla="*/ 2147483646 h 143"/>
              <a:gd name="T6" fmla="*/ 2147483646 w 98"/>
              <a:gd name="T7" fmla="*/ 2147483646 h 143"/>
              <a:gd name="T8" fmla="*/ 2147483646 w 98"/>
              <a:gd name="T9" fmla="*/ 2147483646 h 143"/>
              <a:gd name="T10" fmla="*/ 2147483646 w 98"/>
              <a:gd name="T11" fmla="*/ 2147483646 h 143"/>
              <a:gd name="T12" fmla="*/ 2147483646 w 98"/>
              <a:gd name="T13" fmla="*/ 2147483646 h 143"/>
              <a:gd name="T14" fmla="*/ 2147483646 w 98"/>
              <a:gd name="T15" fmla="*/ 2147483646 h 143"/>
              <a:gd name="T16" fmla="*/ 2147483646 w 98"/>
              <a:gd name="T17" fmla="*/ 2147483646 h 143"/>
              <a:gd name="T18" fmla="*/ 2147483646 w 98"/>
              <a:gd name="T19" fmla="*/ 2147483646 h 143"/>
              <a:gd name="T20" fmla="*/ 2147483646 w 98"/>
              <a:gd name="T21" fmla="*/ 2147483646 h 143"/>
              <a:gd name="T22" fmla="*/ 2147483646 w 98"/>
              <a:gd name="T23" fmla="*/ 2147483646 h 143"/>
              <a:gd name="T24" fmla="*/ 2147483646 w 98"/>
              <a:gd name="T25" fmla="*/ 2147483646 h 143"/>
              <a:gd name="T26" fmla="*/ 2147483646 w 98"/>
              <a:gd name="T27" fmla="*/ 2147483646 h 143"/>
              <a:gd name="T28" fmla="*/ 2147483646 w 98"/>
              <a:gd name="T29" fmla="*/ 2147483646 h 143"/>
              <a:gd name="T30" fmla="*/ 2147483646 w 98"/>
              <a:gd name="T31" fmla="*/ 2147483646 h 143"/>
              <a:gd name="T32" fmla="*/ 2147483646 w 98"/>
              <a:gd name="T33" fmla="*/ 2147483646 h 143"/>
              <a:gd name="T34" fmla="*/ 2147483646 w 98"/>
              <a:gd name="T35" fmla="*/ 2147483646 h 143"/>
              <a:gd name="T36" fmla="*/ 2147483646 w 98"/>
              <a:gd name="T37" fmla="*/ 2147483646 h 143"/>
              <a:gd name="T38" fmla="*/ 2147483646 w 98"/>
              <a:gd name="T39" fmla="*/ 2147483646 h 143"/>
              <a:gd name="T40" fmla="*/ 2147483646 w 98"/>
              <a:gd name="T41" fmla="*/ 2147483646 h 14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8" h="143">
                <a:moveTo>
                  <a:pt x="82" y="24"/>
                </a:moveTo>
                <a:cubicBezTo>
                  <a:pt x="85" y="29"/>
                  <a:pt x="91" y="30"/>
                  <a:pt x="92" y="37"/>
                </a:cubicBezTo>
                <a:cubicBezTo>
                  <a:pt x="90" y="45"/>
                  <a:pt x="95" y="55"/>
                  <a:pt x="96" y="62"/>
                </a:cubicBezTo>
                <a:cubicBezTo>
                  <a:pt x="98" y="74"/>
                  <a:pt x="95" y="85"/>
                  <a:pt x="89" y="91"/>
                </a:cubicBezTo>
                <a:cubicBezTo>
                  <a:pt x="86" y="96"/>
                  <a:pt x="83" y="100"/>
                  <a:pt x="79" y="102"/>
                </a:cubicBezTo>
                <a:cubicBezTo>
                  <a:pt x="83" y="109"/>
                  <a:pt x="84" y="117"/>
                  <a:pt x="82" y="126"/>
                </a:cubicBezTo>
                <a:cubicBezTo>
                  <a:pt x="79" y="128"/>
                  <a:pt x="79" y="133"/>
                  <a:pt x="76" y="135"/>
                </a:cubicBezTo>
                <a:cubicBezTo>
                  <a:pt x="67" y="143"/>
                  <a:pt x="62" y="129"/>
                  <a:pt x="59" y="119"/>
                </a:cubicBezTo>
                <a:cubicBezTo>
                  <a:pt x="58" y="109"/>
                  <a:pt x="61" y="104"/>
                  <a:pt x="64" y="100"/>
                </a:cubicBezTo>
                <a:cubicBezTo>
                  <a:pt x="64" y="96"/>
                  <a:pt x="61" y="97"/>
                  <a:pt x="61" y="94"/>
                </a:cubicBezTo>
                <a:cubicBezTo>
                  <a:pt x="55" y="95"/>
                  <a:pt x="49" y="88"/>
                  <a:pt x="42" y="86"/>
                </a:cubicBezTo>
                <a:cubicBezTo>
                  <a:pt x="40" y="86"/>
                  <a:pt x="39" y="87"/>
                  <a:pt x="37" y="87"/>
                </a:cubicBezTo>
                <a:cubicBezTo>
                  <a:pt x="33" y="87"/>
                  <a:pt x="28" y="83"/>
                  <a:pt x="25" y="87"/>
                </a:cubicBezTo>
                <a:cubicBezTo>
                  <a:pt x="17" y="85"/>
                  <a:pt x="11" y="79"/>
                  <a:pt x="6" y="71"/>
                </a:cubicBezTo>
                <a:cubicBezTo>
                  <a:pt x="3" y="67"/>
                  <a:pt x="1" y="64"/>
                  <a:pt x="1" y="60"/>
                </a:cubicBezTo>
                <a:cubicBezTo>
                  <a:pt x="0" y="53"/>
                  <a:pt x="2" y="46"/>
                  <a:pt x="1" y="37"/>
                </a:cubicBezTo>
                <a:cubicBezTo>
                  <a:pt x="7" y="27"/>
                  <a:pt x="13" y="14"/>
                  <a:pt x="24" y="13"/>
                </a:cubicBezTo>
                <a:cubicBezTo>
                  <a:pt x="33" y="5"/>
                  <a:pt x="46" y="0"/>
                  <a:pt x="56" y="9"/>
                </a:cubicBezTo>
                <a:cubicBezTo>
                  <a:pt x="57" y="8"/>
                  <a:pt x="57" y="8"/>
                  <a:pt x="59" y="8"/>
                </a:cubicBezTo>
                <a:cubicBezTo>
                  <a:pt x="63" y="11"/>
                  <a:pt x="66" y="13"/>
                  <a:pt x="69" y="16"/>
                </a:cubicBezTo>
                <a:cubicBezTo>
                  <a:pt x="74" y="14"/>
                  <a:pt x="85" y="12"/>
                  <a:pt x="82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rtl="1"/>
            <a:endParaRPr lang="zh-CN" altLang="en-US">
              <a:solidFill>
                <a:srgbClr val="363D43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5" name="矩形 6">
            <a:extLst>
              <a:ext uri="{FF2B5EF4-FFF2-40B4-BE49-F238E27FC236}">
                <a16:creationId xmlns:a16="http://schemas.microsoft.com/office/drawing/2014/main" id="{AB6E947B-CCFF-4D0E-99ED-CD36A041916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646986" y="1066763"/>
            <a:ext cx="586353" cy="33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rtl="1">
              <a:lnSpc>
                <a:spcPct val="110000"/>
              </a:lnSpc>
            </a:pPr>
            <a:r>
              <a:rPr lang="fa-IR" altLang="zh-CN" sz="2000" dirty="0">
                <a:solidFill>
                  <a:srgbClr val="363D43"/>
                </a:solidFill>
                <a:latin typeface="Sahel Black" panose="020B0603030804020204" pitchFamily="34" charset="-78"/>
                <a:ea typeface="华文新魏" panose="02010800040101010101" pitchFamily="2" charset="-122"/>
                <a:cs typeface="Sahel Black" panose="020B0603030804020204" pitchFamily="34" charset="-78"/>
              </a:rPr>
              <a:t>1</a:t>
            </a:r>
            <a:endParaRPr lang="zh-CN" altLang="en-US" sz="2000" dirty="0">
              <a:solidFill>
                <a:srgbClr val="363D43"/>
              </a:solidFill>
              <a:latin typeface="Sahel Black" panose="020B0603030804020204" pitchFamily="34" charset="-78"/>
              <a:ea typeface="华文新魏" panose="02010800040101010101" pitchFamily="2" charset="-122"/>
              <a:cs typeface="Sahel Black" panose="020B0603030804020204" pitchFamily="34" charset="-78"/>
            </a:endParaRPr>
          </a:p>
        </p:txBody>
      </p:sp>
      <p:sp>
        <p:nvSpPr>
          <p:cNvPr id="26" name="矩形 9">
            <a:extLst>
              <a:ext uri="{FF2B5EF4-FFF2-40B4-BE49-F238E27FC236}">
                <a16:creationId xmlns:a16="http://schemas.microsoft.com/office/drawing/2014/main" id="{0FB2D175-AAFB-4938-947A-0EA8D5D57B4A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1097262" y="1752292"/>
            <a:ext cx="5386491" cy="7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/>
            <a:r>
              <a:rPr lang="fa-IR" sz="2400" b="1" dirty="0">
                <a:solidFill>
                  <a:schemeClr val="accent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دولت بیشتر از درآمدش خرج </a:t>
            </a:r>
            <a:r>
              <a:rPr lang="fa-IR" sz="2400" b="1" dirty="0" smtClean="0">
                <a:solidFill>
                  <a:schemeClr val="accent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میکنه.</a:t>
            </a:r>
            <a:endParaRPr lang="en-US" sz="2400" b="1" dirty="0">
              <a:solidFill>
                <a:schemeClr val="accent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27" name="Freeform 133">
            <a:extLst>
              <a:ext uri="{FF2B5EF4-FFF2-40B4-BE49-F238E27FC236}">
                <a16:creationId xmlns:a16="http://schemas.microsoft.com/office/drawing/2014/main" id="{A71DCA40-C2FD-4997-8E44-CC0B3F96FFF1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>
            <a:off x="6646986" y="1784474"/>
            <a:ext cx="586353" cy="772713"/>
          </a:xfrm>
          <a:custGeom>
            <a:avLst/>
            <a:gdLst>
              <a:gd name="T0" fmla="*/ 2147483646 w 98"/>
              <a:gd name="T1" fmla="*/ 2147483646 h 143"/>
              <a:gd name="T2" fmla="*/ 2147483646 w 98"/>
              <a:gd name="T3" fmla="*/ 2147483646 h 143"/>
              <a:gd name="T4" fmla="*/ 2147483646 w 98"/>
              <a:gd name="T5" fmla="*/ 2147483646 h 143"/>
              <a:gd name="T6" fmla="*/ 2147483646 w 98"/>
              <a:gd name="T7" fmla="*/ 2147483646 h 143"/>
              <a:gd name="T8" fmla="*/ 2147483646 w 98"/>
              <a:gd name="T9" fmla="*/ 2147483646 h 143"/>
              <a:gd name="T10" fmla="*/ 2147483646 w 98"/>
              <a:gd name="T11" fmla="*/ 2147483646 h 143"/>
              <a:gd name="T12" fmla="*/ 2147483646 w 98"/>
              <a:gd name="T13" fmla="*/ 2147483646 h 143"/>
              <a:gd name="T14" fmla="*/ 2147483646 w 98"/>
              <a:gd name="T15" fmla="*/ 2147483646 h 143"/>
              <a:gd name="T16" fmla="*/ 2147483646 w 98"/>
              <a:gd name="T17" fmla="*/ 2147483646 h 143"/>
              <a:gd name="T18" fmla="*/ 2147483646 w 98"/>
              <a:gd name="T19" fmla="*/ 2147483646 h 143"/>
              <a:gd name="T20" fmla="*/ 2147483646 w 98"/>
              <a:gd name="T21" fmla="*/ 2147483646 h 143"/>
              <a:gd name="T22" fmla="*/ 2147483646 w 98"/>
              <a:gd name="T23" fmla="*/ 2147483646 h 143"/>
              <a:gd name="T24" fmla="*/ 2147483646 w 98"/>
              <a:gd name="T25" fmla="*/ 2147483646 h 143"/>
              <a:gd name="T26" fmla="*/ 2147483646 w 98"/>
              <a:gd name="T27" fmla="*/ 2147483646 h 143"/>
              <a:gd name="T28" fmla="*/ 2147483646 w 98"/>
              <a:gd name="T29" fmla="*/ 2147483646 h 143"/>
              <a:gd name="T30" fmla="*/ 2147483646 w 98"/>
              <a:gd name="T31" fmla="*/ 2147483646 h 143"/>
              <a:gd name="T32" fmla="*/ 2147483646 w 98"/>
              <a:gd name="T33" fmla="*/ 2147483646 h 143"/>
              <a:gd name="T34" fmla="*/ 2147483646 w 98"/>
              <a:gd name="T35" fmla="*/ 2147483646 h 143"/>
              <a:gd name="T36" fmla="*/ 2147483646 w 98"/>
              <a:gd name="T37" fmla="*/ 2147483646 h 143"/>
              <a:gd name="T38" fmla="*/ 2147483646 w 98"/>
              <a:gd name="T39" fmla="*/ 2147483646 h 143"/>
              <a:gd name="T40" fmla="*/ 2147483646 w 98"/>
              <a:gd name="T41" fmla="*/ 2147483646 h 14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8" h="143">
                <a:moveTo>
                  <a:pt x="82" y="24"/>
                </a:moveTo>
                <a:cubicBezTo>
                  <a:pt x="85" y="29"/>
                  <a:pt x="91" y="30"/>
                  <a:pt x="92" y="37"/>
                </a:cubicBezTo>
                <a:cubicBezTo>
                  <a:pt x="90" y="45"/>
                  <a:pt x="95" y="55"/>
                  <a:pt x="96" y="62"/>
                </a:cubicBezTo>
                <a:cubicBezTo>
                  <a:pt x="98" y="74"/>
                  <a:pt x="95" y="85"/>
                  <a:pt x="89" y="91"/>
                </a:cubicBezTo>
                <a:cubicBezTo>
                  <a:pt x="86" y="96"/>
                  <a:pt x="83" y="100"/>
                  <a:pt x="79" y="102"/>
                </a:cubicBezTo>
                <a:cubicBezTo>
                  <a:pt x="83" y="109"/>
                  <a:pt x="84" y="117"/>
                  <a:pt x="82" y="126"/>
                </a:cubicBezTo>
                <a:cubicBezTo>
                  <a:pt x="79" y="128"/>
                  <a:pt x="79" y="133"/>
                  <a:pt x="76" y="135"/>
                </a:cubicBezTo>
                <a:cubicBezTo>
                  <a:pt x="67" y="143"/>
                  <a:pt x="62" y="129"/>
                  <a:pt x="59" y="119"/>
                </a:cubicBezTo>
                <a:cubicBezTo>
                  <a:pt x="58" y="109"/>
                  <a:pt x="61" y="104"/>
                  <a:pt x="64" y="100"/>
                </a:cubicBezTo>
                <a:cubicBezTo>
                  <a:pt x="64" y="96"/>
                  <a:pt x="61" y="97"/>
                  <a:pt x="61" y="94"/>
                </a:cubicBezTo>
                <a:cubicBezTo>
                  <a:pt x="55" y="95"/>
                  <a:pt x="49" y="88"/>
                  <a:pt x="42" y="86"/>
                </a:cubicBezTo>
                <a:cubicBezTo>
                  <a:pt x="40" y="86"/>
                  <a:pt x="39" y="87"/>
                  <a:pt x="37" y="87"/>
                </a:cubicBezTo>
                <a:cubicBezTo>
                  <a:pt x="33" y="87"/>
                  <a:pt x="28" y="83"/>
                  <a:pt x="25" y="87"/>
                </a:cubicBezTo>
                <a:cubicBezTo>
                  <a:pt x="17" y="85"/>
                  <a:pt x="11" y="79"/>
                  <a:pt x="6" y="71"/>
                </a:cubicBezTo>
                <a:cubicBezTo>
                  <a:pt x="3" y="67"/>
                  <a:pt x="1" y="64"/>
                  <a:pt x="1" y="60"/>
                </a:cubicBezTo>
                <a:cubicBezTo>
                  <a:pt x="0" y="53"/>
                  <a:pt x="2" y="46"/>
                  <a:pt x="1" y="37"/>
                </a:cubicBezTo>
                <a:cubicBezTo>
                  <a:pt x="7" y="27"/>
                  <a:pt x="13" y="14"/>
                  <a:pt x="24" y="13"/>
                </a:cubicBezTo>
                <a:cubicBezTo>
                  <a:pt x="33" y="5"/>
                  <a:pt x="46" y="0"/>
                  <a:pt x="56" y="9"/>
                </a:cubicBezTo>
                <a:cubicBezTo>
                  <a:pt x="57" y="8"/>
                  <a:pt x="57" y="8"/>
                  <a:pt x="59" y="8"/>
                </a:cubicBezTo>
                <a:cubicBezTo>
                  <a:pt x="63" y="11"/>
                  <a:pt x="66" y="13"/>
                  <a:pt x="69" y="16"/>
                </a:cubicBezTo>
                <a:cubicBezTo>
                  <a:pt x="74" y="14"/>
                  <a:pt x="85" y="12"/>
                  <a:pt x="82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rtl="1"/>
            <a:endParaRPr lang="zh-CN" altLang="en-US">
              <a:solidFill>
                <a:srgbClr val="363D43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8" name="矩形 6">
            <a:extLst>
              <a:ext uri="{FF2B5EF4-FFF2-40B4-BE49-F238E27FC236}">
                <a16:creationId xmlns:a16="http://schemas.microsoft.com/office/drawing/2014/main" id="{93579C73-FD6A-490F-946B-3F84B11143FA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>
            <a:off x="6638487" y="1982393"/>
            <a:ext cx="586353" cy="23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rtl="1">
              <a:lnSpc>
                <a:spcPct val="110000"/>
              </a:lnSpc>
            </a:pPr>
            <a:r>
              <a:rPr lang="en-US" altLang="zh-CN" sz="2000" dirty="0">
                <a:solidFill>
                  <a:srgbClr val="363D43"/>
                </a:solidFill>
                <a:latin typeface="Sahel Black" panose="020B0603030804020204" pitchFamily="34" charset="-78"/>
                <a:ea typeface="华文新魏" panose="02010800040101010101" pitchFamily="2" charset="-122"/>
                <a:cs typeface="Sahel Black" panose="020B0603030804020204" pitchFamily="34" charset="-78"/>
              </a:rPr>
              <a:t>2</a:t>
            </a:r>
            <a:endParaRPr lang="zh-CN" altLang="en-US" sz="2000" dirty="0">
              <a:solidFill>
                <a:srgbClr val="363D43"/>
              </a:solidFill>
              <a:latin typeface="Sahel Black" panose="020B0603030804020204" pitchFamily="34" charset="-78"/>
              <a:ea typeface="华文新魏" panose="02010800040101010101" pitchFamily="2" charset="-122"/>
              <a:cs typeface="Sahel Black" panose="020B0603030804020204" pitchFamily="34" charset="-78"/>
            </a:endParaRPr>
          </a:p>
        </p:txBody>
      </p:sp>
      <p:sp>
        <p:nvSpPr>
          <p:cNvPr id="29" name="矩形 12">
            <a:extLst>
              <a:ext uri="{FF2B5EF4-FFF2-40B4-BE49-F238E27FC236}">
                <a16:creationId xmlns:a16="http://schemas.microsoft.com/office/drawing/2014/main" id="{3A5744EB-501A-4D11-8089-AC2D43EDD648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21197" y="2762023"/>
            <a:ext cx="6587009" cy="7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/>
            <a:r>
              <a:rPr lang="fa-IR" sz="2400" b="1" dirty="0">
                <a:solidFill>
                  <a:schemeClr val="accent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برای تامین هزینه های خود( حقوق و زیر ساخت) نیاز به چاپ اسکناس </a:t>
            </a:r>
            <a:r>
              <a:rPr lang="fa-IR" sz="2400" b="1" dirty="0" smtClean="0">
                <a:solidFill>
                  <a:schemeClr val="accent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دارد.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0" name="Freeform 133">
            <a:extLst>
              <a:ext uri="{FF2B5EF4-FFF2-40B4-BE49-F238E27FC236}">
                <a16:creationId xmlns:a16="http://schemas.microsoft.com/office/drawing/2014/main" id="{42166DF2-0130-4193-B468-501DCBE33D24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 flipH="1">
            <a:off x="6655935" y="2641409"/>
            <a:ext cx="586353" cy="772713"/>
          </a:xfrm>
          <a:custGeom>
            <a:avLst/>
            <a:gdLst>
              <a:gd name="T0" fmla="*/ 2147483646 w 98"/>
              <a:gd name="T1" fmla="*/ 2147483646 h 143"/>
              <a:gd name="T2" fmla="*/ 2147483646 w 98"/>
              <a:gd name="T3" fmla="*/ 2147483646 h 143"/>
              <a:gd name="T4" fmla="*/ 2147483646 w 98"/>
              <a:gd name="T5" fmla="*/ 2147483646 h 143"/>
              <a:gd name="T6" fmla="*/ 2147483646 w 98"/>
              <a:gd name="T7" fmla="*/ 2147483646 h 143"/>
              <a:gd name="T8" fmla="*/ 2147483646 w 98"/>
              <a:gd name="T9" fmla="*/ 2147483646 h 143"/>
              <a:gd name="T10" fmla="*/ 2147483646 w 98"/>
              <a:gd name="T11" fmla="*/ 2147483646 h 143"/>
              <a:gd name="T12" fmla="*/ 2147483646 w 98"/>
              <a:gd name="T13" fmla="*/ 2147483646 h 143"/>
              <a:gd name="T14" fmla="*/ 2147483646 w 98"/>
              <a:gd name="T15" fmla="*/ 2147483646 h 143"/>
              <a:gd name="T16" fmla="*/ 2147483646 w 98"/>
              <a:gd name="T17" fmla="*/ 2147483646 h 143"/>
              <a:gd name="T18" fmla="*/ 2147483646 w 98"/>
              <a:gd name="T19" fmla="*/ 2147483646 h 143"/>
              <a:gd name="T20" fmla="*/ 2147483646 w 98"/>
              <a:gd name="T21" fmla="*/ 2147483646 h 143"/>
              <a:gd name="T22" fmla="*/ 2147483646 w 98"/>
              <a:gd name="T23" fmla="*/ 2147483646 h 143"/>
              <a:gd name="T24" fmla="*/ 2147483646 w 98"/>
              <a:gd name="T25" fmla="*/ 2147483646 h 143"/>
              <a:gd name="T26" fmla="*/ 2147483646 w 98"/>
              <a:gd name="T27" fmla="*/ 2147483646 h 143"/>
              <a:gd name="T28" fmla="*/ 2147483646 w 98"/>
              <a:gd name="T29" fmla="*/ 2147483646 h 143"/>
              <a:gd name="T30" fmla="*/ 2147483646 w 98"/>
              <a:gd name="T31" fmla="*/ 2147483646 h 143"/>
              <a:gd name="T32" fmla="*/ 2147483646 w 98"/>
              <a:gd name="T33" fmla="*/ 2147483646 h 143"/>
              <a:gd name="T34" fmla="*/ 2147483646 w 98"/>
              <a:gd name="T35" fmla="*/ 2147483646 h 143"/>
              <a:gd name="T36" fmla="*/ 2147483646 w 98"/>
              <a:gd name="T37" fmla="*/ 2147483646 h 143"/>
              <a:gd name="T38" fmla="*/ 2147483646 w 98"/>
              <a:gd name="T39" fmla="*/ 2147483646 h 143"/>
              <a:gd name="T40" fmla="*/ 2147483646 w 98"/>
              <a:gd name="T41" fmla="*/ 2147483646 h 14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8" h="143">
                <a:moveTo>
                  <a:pt x="82" y="24"/>
                </a:moveTo>
                <a:cubicBezTo>
                  <a:pt x="85" y="29"/>
                  <a:pt x="91" y="30"/>
                  <a:pt x="92" y="37"/>
                </a:cubicBezTo>
                <a:cubicBezTo>
                  <a:pt x="90" y="45"/>
                  <a:pt x="95" y="55"/>
                  <a:pt x="96" y="62"/>
                </a:cubicBezTo>
                <a:cubicBezTo>
                  <a:pt x="98" y="74"/>
                  <a:pt x="95" y="85"/>
                  <a:pt x="89" y="91"/>
                </a:cubicBezTo>
                <a:cubicBezTo>
                  <a:pt x="86" y="96"/>
                  <a:pt x="83" y="100"/>
                  <a:pt x="79" y="102"/>
                </a:cubicBezTo>
                <a:cubicBezTo>
                  <a:pt x="83" y="109"/>
                  <a:pt x="84" y="117"/>
                  <a:pt x="82" y="126"/>
                </a:cubicBezTo>
                <a:cubicBezTo>
                  <a:pt x="79" y="128"/>
                  <a:pt x="79" y="133"/>
                  <a:pt x="76" y="135"/>
                </a:cubicBezTo>
                <a:cubicBezTo>
                  <a:pt x="67" y="143"/>
                  <a:pt x="62" y="129"/>
                  <a:pt x="59" y="119"/>
                </a:cubicBezTo>
                <a:cubicBezTo>
                  <a:pt x="58" y="109"/>
                  <a:pt x="61" y="104"/>
                  <a:pt x="64" y="100"/>
                </a:cubicBezTo>
                <a:cubicBezTo>
                  <a:pt x="64" y="96"/>
                  <a:pt x="61" y="97"/>
                  <a:pt x="61" y="94"/>
                </a:cubicBezTo>
                <a:cubicBezTo>
                  <a:pt x="55" y="95"/>
                  <a:pt x="49" y="88"/>
                  <a:pt x="42" y="86"/>
                </a:cubicBezTo>
                <a:cubicBezTo>
                  <a:pt x="40" y="86"/>
                  <a:pt x="39" y="87"/>
                  <a:pt x="37" y="87"/>
                </a:cubicBezTo>
                <a:cubicBezTo>
                  <a:pt x="33" y="87"/>
                  <a:pt x="28" y="83"/>
                  <a:pt x="25" y="87"/>
                </a:cubicBezTo>
                <a:cubicBezTo>
                  <a:pt x="17" y="85"/>
                  <a:pt x="11" y="79"/>
                  <a:pt x="6" y="71"/>
                </a:cubicBezTo>
                <a:cubicBezTo>
                  <a:pt x="3" y="67"/>
                  <a:pt x="1" y="64"/>
                  <a:pt x="1" y="60"/>
                </a:cubicBezTo>
                <a:cubicBezTo>
                  <a:pt x="0" y="53"/>
                  <a:pt x="2" y="46"/>
                  <a:pt x="1" y="37"/>
                </a:cubicBezTo>
                <a:cubicBezTo>
                  <a:pt x="7" y="27"/>
                  <a:pt x="13" y="14"/>
                  <a:pt x="24" y="13"/>
                </a:cubicBezTo>
                <a:cubicBezTo>
                  <a:pt x="33" y="5"/>
                  <a:pt x="46" y="0"/>
                  <a:pt x="56" y="9"/>
                </a:cubicBezTo>
                <a:cubicBezTo>
                  <a:pt x="57" y="8"/>
                  <a:pt x="57" y="8"/>
                  <a:pt x="59" y="8"/>
                </a:cubicBezTo>
                <a:cubicBezTo>
                  <a:pt x="63" y="11"/>
                  <a:pt x="66" y="13"/>
                  <a:pt x="69" y="16"/>
                </a:cubicBezTo>
                <a:cubicBezTo>
                  <a:pt x="74" y="14"/>
                  <a:pt x="85" y="12"/>
                  <a:pt x="82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rtl="1"/>
            <a:endParaRPr lang="zh-CN" altLang="en-US">
              <a:solidFill>
                <a:srgbClr val="363D43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31" name="矩形 6">
            <a:extLst>
              <a:ext uri="{FF2B5EF4-FFF2-40B4-BE49-F238E27FC236}">
                <a16:creationId xmlns:a16="http://schemas.microsoft.com/office/drawing/2014/main" id="{E5F6996F-28E6-4315-B2A8-F9FA77215072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>
            <a:off x="6646899" y="2815336"/>
            <a:ext cx="586353" cy="23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rtl="1">
              <a:lnSpc>
                <a:spcPct val="110000"/>
              </a:lnSpc>
            </a:pPr>
            <a:r>
              <a:rPr lang="en-US" altLang="zh-CN" sz="2000" dirty="0">
                <a:solidFill>
                  <a:srgbClr val="363D43"/>
                </a:solidFill>
                <a:latin typeface="Sahel Black" panose="020B0603030804020204" pitchFamily="34" charset="-78"/>
                <a:ea typeface="华文新魏" panose="02010800040101010101" pitchFamily="2" charset="-122"/>
                <a:cs typeface="Sahel Black" panose="020B0603030804020204" pitchFamily="34" charset="-78"/>
              </a:rPr>
              <a:t>3</a:t>
            </a:r>
            <a:endParaRPr lang="zh-CN" altLang="en-US" sz="2000" dirty="0">
              <a:solidFill>
                <a:srgbClr val="363D43"/>
              </a:solidFill>
              <a:latin typeface="Sahel Black" panose="020B0603030804020204" pitchFamily="34" charset="-78"/>
              <a:ea typeface="华文新魏" panose="02010800040101010101" pitchFamily="2" charset="-122"/>
              <a:cs typeface="Sahel Black" panose="020B0603030804020204" pitchFamily="34" charset="-78"/>
            </a:endParaRPr>
          </a:p>
        </p:txBody>
      </p:sp>
      <p:sp>
        <p:nvSpPr>
          <p:cNvPr id="32" name="矩形 15">
            <a:extLst>
              <a:ext uri="{FF2B5EF4-FFF2-40B4-BE49-F238E27FC236}">
                <a16:creationId xmlns:a16="http://schemas.microsoft.com/office/drawing/2014/main" id="{CEB8C55F-E2AF-44A6-AB28-7BF9780F328C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flipH="1">
            <a:off x="415886" y="3645291"/>
            <a:ext cx="6100313" cy="73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/>
            <a:r>
              <a:rPr lang="fa-IR" sz="2400" b="1" dirty="0">
                <a:solidFill>
                  <a:schemeClr val="accent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اگه تولید افزایش نداشته باشد تورم </a:t>
            </a:r>
            <a:r>
              <a:rPr lang="fa-IR" sz="2400" b="1" dirty="0" smtClean="0">
                <a:solidFill>
                  <a:schemeClr val="accent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میشود.</a:t>
            </a:r>
            <a:endParaRPr lang="en-US" sz="2400" b="1" dirty="0">
              <a:solidFill>
                <a:schemeClr val="accent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33" name="Freeform 133">
            <a:extLst>
              <a:ext uri="{FF2B5EF4-FFF2-40B4-BE49-F238E27FC236}">
                <a16:creationId xmlns:a16="http://schemas.microsoft.com/office/drawing/2014/main" id="{1986D0A3-4F65-40E1-879A-BBCD1B75A8A1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 flipH="1">
            <a:off x="6646899" y="3638930"/>
            <a:ext cx="586353" cy="772713"/>
          </a:xfrm>
          <a:custGeom>
            <a:avLst/>
            <a:gdLst>
              <a:gd name="T0" fmla="*/ 2147483646 w 98"/>
              <a:gd name="T1" fmla="*/ 2147483646 h 143"/>
              <a:gd name="T2" fmla="*/ 2147483646 w 98"/>
              <a:gd name="T3" fmla="*/ 2147483646 h 143"/>
              <a:gd name="T4" fmla="*/ 2147483646 w 98"/>
              <a:gd name="T5" fmla="*/ 2147483646 h 143"/>
              <a:gd name="T6" fmla="*/ 2147483646 w 98"/>
              <a:gd name="T7" fmla="*/ 2147483646 h 143"/>
              <a:gd name="T8" fmla="*/ 2147483646 w 98"/>
              <a:gd name="T9" fmla="*/ 2147483646 h 143"/>
              <a:gd name="T10" fmla="*/ 2147483646 w 98"/>
              <a:gd name="T11" fmla="*/ 2147483646 h 143"/>
              <a:gd name="T12" fmla="*/ 2147483646 w 98"/>
              <a:gd name="T13" fmla="*/ 2147483646 h 143"/>
              <a:gd name="T14" fmla="*/ 2147483646 w 98"/>
              <a:gd name="T15" fmla="*/ 2147483646 h 143"/>
              <a:gd name="T16" fmla="*/ 2147483646 w 98"/>
              <a:gd name="T17" fmla="*/ 2147483646 h 143"/>
              <a:gd name="T18" fmla="*/ 2147483646 w 98"/>
              <a:gd name="T19" fmla="*/ 2147483646 h 143"/>
              <a:gd name="T20" fmla="*/ 2147483646 w 98"/>
              <a:gd name="T21" fmla="*/ 2147483646 h 143"/>
              <a:gd name="T22" fmla="*/ 2147483646 w 98"/>
              <a:gd name="T23" fmla="*/ 2147483646 h 143"/>
              <a:gd name="T24" fmla="*/ 2147483646 w 98"/>
              <a:gd name="T25" fmla="*/ 2147483646 h 143"/>
              <a:gd name="T26" fmla="*/ 2147483646 w 98"/>
              <a:gd name="T27" fmla="*/ 2147483646 h 143"/>
              <a:gd name="T28" fmla="*/ 2147483646 w 98"/>
              <a:gd name="T29" fmla="*/ 2147483646 h 143"/>
              <a:gd name="T30" fmla="*/ 2147483646 w 98"/>
              <a:gd name="T31" fmla="*/ 2147483646 h 143"/>
              <a:gd name="T32" fmla="*/ 2147483646 w 98"/>
              <a:gd name="T33" fmla="*/ 2147483646 h 143"/>
              <a:gd name="T34" fmla="*/ 2147483646 w 98"/>
              <a:gd name="T35" fmla="*/ 2147483646 h 143"/>
              <a:gd name="T36" fmla="*/ 2147483646 w 98"/>
              <a:gd name="T37" fmla="*/ 2147483646 h 143"/>
              <a:gd name="T38" fmla="*/ 2147483646 w 98"/>
              <a:gd name="T39" fmla="*/ 2147483646 h 143"/>
              <a:gd name="T40" fmla="*/ 2147483646 w 98"/>
              <a:gd name="T41" fmla="*/ 2147483646 h 14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8" h="143">
                <a:moveTo>
                  <a:pt x="82" y="24"/>
                </a:moveTo>
                <a:cubicBezTo>
                  <a:pt x="85" y="29"/>
                  <a:pt x="91" y="30"/>
                  <a:pt x="92" y="37"/>
                </a:cubicBezTo>
                <a:cubicBezTo>
                  <a:pt x="90" y="45"/>
                  <a:pt x="95" y="55"/>
                  <a:pt x="96" y="62"/>
                </a:cubicBezTo>
                <a:cubicBezTo>
                  <a:pt x="98" y="74"/>
                  <a:pt x="95" y="85"/>
                  <a:pt x="89" y="91"/>
                </a:cubicBezTo>
                <a:cubicBezTo>
                  <a:pt x="86" y="96"/>
                  <a:pt x="83" y="100"/>
                  <a:pt x="79" y="102"/>
                </a:cubicBezTo>
                <a:cubicBezTo>
                  <a:pt x="83" y="109"/>
                  <a:pt x="84" y="117"/>
                  <a:pt x="82" y="126"/>
                </a:cubicBezTo>
                <a:cubicBezTo>
                  <a:pt x="79" y="128"/>
                  <a:pt x="79" y="133"/>
                  <a:pt x="76" y="135"/>
                </a:cubicBezTo>
                <a:cubicBezTo>
                  <a:pt x="67" y="143"/>
                  <a:pt x="62" y="129"/>
                  <a:pt x="59" y="119"/>
                </a:cubicBezTo>
                <a:cubicBezTo>
                  <a:pt x="58" y="109"/>
                  <a:pt x="61" y="104"/>
                  <a:pt x="64" y="100"/>
                </a:cubicBezTo>
                <a:cubicBezTo>
                  <a:pt x="64" y="96"/>
                  <a:pt x="61" y="97"/>
                  <a:pt x="61" y="94"/>
                </a:cubicBezTo>
                <a:cubicBezTo>
                  <a:pt x="55" y="95"/>
                  <a:pt x="49" y="88"/>
                  <a:pt x="42" y="86"/>
                </a:cubicBezTo>
                <a:cubicBezTo>
                  <a:pt x="40" y="86"/>
                  <a:pt x="39" y="87"/>
                  <a:pt x="37" y="87"/>
                </a:cubicBezTo>
                <a:cubicBezTo>
                  <a:pt x="33" y="87"/>
                  <a:pt x="28" y="83"/>
                  <a:pt x="25" y="87"/>
                </a:cubicBezTo>
                <a:cubicBezTo>
                  <a:pt x="17" y="85"/>
                  <a:pt x="11" y="79"/>
                  <a:pt x="6" y="71"/>
                </a:cubicBezTo>
                <a:cubicBezTo>
                  <a:pt x="3" y="67"/>
                  <a:pt x="1" y="64"/>
                  <a:pt x="1" y="60"/>
                </a:cubicBezTo>
                <a:cubicBezTo>
                  <a:pt x="0" y="53"/>
                  <a:pt x="2" y="46"/>
                  <a:pt x="1" y="37"/>
                </a:cubicBezTo>
                <a:cubicBezTo>
                  <a:pt x="7" y="27"/>
                  <a:pt x="13" y="14"/>
                  <a:pt x="24" y="13"/>
                </a:cubicBezTo>
                <a:cubicBezTo>
                  <a:pt x="33" y="5"/>
                  <a:pt x="46" y="0"/>
                  <a:pt x="56" y="9"/>
                </a:cubicBezTo>
                <a:cubicBezTo>
                  <a:pt x="57" y="8"/>
                  <a:pt x="57" y="8"/>
                  <a:pt x="59" y="8"/>
                </a:cubicBezTo>
                <a:cubicBezTo>
                  <a:pt x="63" y="11"/>
                  <a:pt x="66" y="13"/>
                  <a:pt x="69" y="16"/>
                </a:cubicBezTo>
                <a:cubicBezTo>
                  <a:pt x="74" y="14"/>
                  <a:pt x="85" y="12"/>
                  <a:pt x="82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rtl="1"/>
            <a:endParaRPr lang="zh-CN" altLang="en-US">
              <a:solidFill>
                <a:srgbClr val="363D43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34" name="矩形 6">
            <a:extLst>
              <a:ext uri="{FF2B5EF4-FFF2-40B4-BE49-F238E27FC236}">
                <a16:creationId xmlns:a16="http://schemas.microsoft.com/office/drawing/2014/main" id="{EE81201B-75F8-460D-860A-449146419EF9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H="1">
            <a:off x="6646988" y="3821562"/>
            <a:ext cx="586353" cy="23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rtl="1">
              <a:lnSpc>
                <a:spcPct val="110000"/>
              </a:lnSpc>
            </a:pPr>
            <a:r>
              <a:rPr lang="en-US" altLang="zh-CN" sz="2000" dirty="0">
                <a:solidFill>
                  <a:srgbClr val="363D43"/>
                </a:solidFill>
                <a:latin typeface="Sahel Black" panose="020B0603030804020204" pitchFamily="34" charset="-78"/>
                <a:ea typeface="华文新魏" panose="02010800040101010101" pitchFamily="2" charset="-122"/>
                <a:cs typeface="Sahel Black" panose="020B0603030804020204" pitchFamily="34" charset="-78"/>
              </a:rPr>
              <a:t>4</a:t>
            </a:r>
            <a:endParaRPr lang="zh-CN" altLang="en-US" sz="2000" dirty="0">
              <a:solidFill>
                <a:srgbClr val="363D43"/>
              </a:solidFill>
              <a:latin typeface="Sahel Black" panose="020B0603030804020204" pitchFamily="34" charset="-78"/>
              <a:ea typeface="华文新魏" panose="02010800040101010101" pitchFamily="2" charset="-122"/>
              <a:cs typeface="Sahel Black" panose="020B0603030804020204" pitchFamily="34" charset="-78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7DC99E0A-EB87-0115-5110-10567DF86224}"/>
              </a:ext>
            </a:extLst>
          </p:cNvPr>
          <p:cNvSpPr txBox="1">
            <a:spLocks/>
          </p:cNvSpPr>
          <p:nvPr/>
        </p:nvSpPr>
        <p:spPr>
          <a:xfrm>
            <a:off x="8102122" y="2002212"/>
            <a:ext cx="3212199" cy="1120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solidFill>
                  <a:srgbClr val="2F383D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چرانیازبه‌چاپ</a:t>
            </a:r>
          </a:p>
          <a:p>
            <a:r>
              <a:rPr lang="fa-IR" sz="3200" b="1" dirty="0" smtClean="0">
                <a:solidFill>
                  <a:srgbClr val="2F383D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دارد</a:t>
            </a:r>
            <a:r>
              <a:rPr lang="fa-IR" sz="3200" b="1" dirty="0">
                <a:solidFill>
                  <a:srgbClr val="2F383D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؟</a:t>
            </a:r>
            <a:endParaRPr lang="en-US" sz="3200" b="1" dirty="0">
              <a:solidFill>
                <a:srgbClr val="2F383D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5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>
            <a:extLst>
              <a:ext uri="{FF2B5EF4-FFF2-40B4-BE49-F238E27FC236}">
                <a16:creationId xmlns:a16="http://schemas.microsoft.com/office/drawing/2014/main" id="{4A7FB3DD-5A6B-43C9-A459-A5130B802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408" y="9922491"/>
            <a:ext cx="3791591" cy="270784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A1DF102-E474-A0F7-6E97-9C5432F2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65" y="3237223"/>
            <a:ext cx="6157340" cy="736599"/>
          </a:xfrm>
        </p:spPr>
        <p:txBody>
          <a:bodyPr/>
          <a:lstStyle/>
          <a:p>
            <a:r>
              <a:rPr lang="fa-IR" sz="3600" b="1" dirty="0">
                <a:latin typeface="Sahel" panose="020B0603030804020204" pitchFamily="34" charset="-78"/>
                <a:cs typeface="Sahel" panose="020B0603030804020204" pitchFamily="34" charset="-78"/>
              </a:rPr>
              <a:t>داستان کشوری که پول افسارگسیخته چاپ </a:t>
            </a:r>
            <a:r>
              <a:rPr lang="fa-IR" sz="3600" b="1" dirty="0" smtClean="0">
                <a:latin typeface="Sahel" panose="020B0603030804020204" pitchFamily="34" charset="-78"/>
                <a:cs typeface="Sahel" panose="020B0603030804020204" pitchFamily="34" charset="-78"/>
              </a:rPr>
              <a:t>میکند </a:t>
            </a:r>
            <a:r>
              <a:rPr lang="fa-IR" sz="3600" b="1" dirty="0">
                <a:latin typeface="Sahel" panose="020B0603030804020204" pitchFamily="34" charset="-78"/>
                <a:cs typeface="Sahel" panose="020B0603030804020204" pitchFamily="34" charset="-78"/>
              </a:rPr>
              <a:t>اما تورم ناچیزی را تجربه </a:t>
            </a:r>
            <a:r>
              <a:rPr lang="fa-IR" sz="3600" b="1" dirty="0" smtClean="0">
                <a:latin typeface="Sahel" panose="020B0603030804020204" pitchFamily="34" charset="-78"/>
                <a:cs typeface="Sahel" panose="020B0603030804020204" pitchFamily="34" charset="-78"/>
              </a:rPr>
              <a:t>میکند</a:t>
            </a:r>
            <a:r>
              <a:rPr lang="fa-IR" sz="3600" b="1" dirty="0">
                <a:latin typeface="Sahel" panose="020B0603030804020204" pitchFamily="34" charset="-78"/>
                <a:cs typeface="Sahel" panose="020B0603030804020204" pitchFamily="34" charset="-78"/>
              </a:rPr>
              <a:t>!</a:t>
            </a:r>
            <a:br>
              <a:rPr lang="fa-IR" sz="3600" b="1" dirty="0">
                <a:latin typeface="Sahel" panose="020B0603030804020204" pitchFamily="34" charset="-78"/>
                <a:cs typeface="Sahel" panose="020B0603030804020204" pitchFamily="34" charset="-78"/>
              </a:rPr>
            </a:br>
            <a:endParaRPr lang="en-US" sz="3600" b="1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06" y="464458"/>
            <a:ext cx="4296133" cy="4296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138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>
            <a:extLst>
              <a:ext uri="{FF2B5EF4-FFF2-40B4-BE49-F238E27FC236}">
                <a16:creationId xmlns:a16="http://schemas.microsoft.com/office/drawing/2014/main" id="{4A7FB3DD-5A6B-43C9-A459-A5130B802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408" y="9922491"/>
            <a:ext cx="3791591" cy="2707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4923" y="773229"/>
            <a:ext cx="132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ویدیوشماره</a:t>
            </a:r>
            <a:r>
              <a:rPr lang="en-US" sz="14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89" r="98667">
                        <a14:foregroundMark x1="44889" y1="72889" x2="46222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6" y="220599"/>
            <a:ext cx="504215" cy="504215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91" y="773229"/>
            <a:ext cx="4065332" cy="40653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任意多边形 2">
            <a:extLst>
              <a:ext uri="{FF2B5EF4-FFF2-40B4-BE49-F238E27FC236}">
                <a16:creationId xmlns:a16="http://schemas.microsoft.com/office/drawing/2014/main" id="{4ED8932F-E068-4A00-9910-9316BBBAEAFF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6357257" y="443677"/>
            <a:ext cx="4820943" cy="4737923"/>
          </a:xfrm>
          <a:custGeom>
            <a:avLst/>
            <a:gdLst>
              <a:gd name="connsiteX0" fmla="*/ 428228 w 1131888"/>
              <a:gd name="connsiteY0" fmla="*/ 1258888 h 1282701"/>
              <a:gd name="connsiteX1" fmla="*/ 428228 w 1131888"/>
              <a:gd name="connsiteY1" fmla="*/ 1282701 h 1282701"/>
              <a:gd name="connsiteX2" fmla="*/ 428228 w 1131888"/>
              <a:gd name="connsiteY2" fmla="*/ 1258888 h 1282701"/>
              <a:gd name="connsiteX3" fmla="*/ 46038 w 1131888"/>
              <a:gd name="connsiteY3" fmla="*/ 1222375 h 1282701"/>
              <a:gd name="connsiteX4" fmla="*/ 3836 w 1131888"/>
              <a:gd name="connsiteY4" fmla="*/ 1274763 h 1282701"/>
              <a:gd name="connsiteX5" fmla="*/ 0 w 1131888"/>
              <a:gd name="connsiteY5" fmla="*/ 1274763 h 1282701"/>
              <a:gd name="connsiteX6" fmla="*/ 0 w 1131888"/>
              <a:gd name="connsiteY6" fmla="*/ 1271021 h 1282701"/>
              <a:gd name="connsiteX7" fmla="*/ 46038 w 1131888"/>
              <a:gd name="connsiteY7" fmla="*/ 1222375 h 1282701"/>
              <a:gd name="connsiteX8" fmla="*/ 811337 w 1131888"/>
              <a:gd name="connsiteY8" fmla="*/ 1149747 h 1282701"/>
              <a:gd name="connsiteX9" fmla="*/ 819150 w 1131888"/>
              <a:gd name="connsiteY9" fmla="*/ 1150257 h 1282701"/>
              <a:gd name="connsiteX10" fmla="*/ 811337 w 1131888"/>
              <a:gd name="connsiteY10" fmla="*/ 1149747 h 1282701"/>
              <a:gd name="connsiteX11" fmla="*/ 374967 w 1131888"/>
              <a:gd name="connsiteY11" fmla="*/ 1130300 h 1282701"/>
              <a:gd name="connsiteX12" fmla="*/ 378777 w 1131888"/>
              <a:gd name="connsiteY12" fmla="*/ 1130300 h 1282701"/>
              <a:gd name="connsiteX13" fmla="*/ 378777 w 1131888"/>
              <a:gd name="connsiteY13" fmla="*/ 1134080 h 1282701"/>
              <a:gd name="connsiteX14" fmla="*/ 348297 w 1131888"/>
              <a:gd name="connsiteY14" fmla="*/ 1205895 h 1282701"/>
              <a:gd name="connsiteX15" fmla="*/ 344487 w 1131888"/>
              <a:gd name="connsiteY15" fmla="*/ 1205895 h 1282701"/>
              <a:gd name="connsiteX16" fmla="*/ 374967 w 1131888"/>
              <a:gd name="connsiteY16" fmla="*/ 1130300 h 1282701"/>
              <a:gd name="connsiteX17" fmla="*/ 129117 w 1131888"/>
              <a:gd name="connsiteY17" fmla="*/ 1108075 h 1282701"/>
              <a:gd name="connsiteX18" fmla="*/ 114300 w 1131888"/>
              <a:gd name="connsiteY18" fmla="*/ 1135063 h 1282701"/>
              <a:gd name="connsiteX19" fmla="*/ 129117 w 1131888"/>
              <a:gd name="connsiteY19" fmla="*/ 1108075 h 1282701"/>
              <a:gd name="connsiteX20" fmla="*/ 1033462 w 1131888"/>
              <a:gd name="connsiteY20" fmla="*/ 1093788 h 1282701"/>
              <a:gd name="connsiteX21" fmla="*/ 1049337 w 1131888"/>
              <a:gd name="connsiteY21" fmla="*/ 1116013 h 1282701"/>
              <a:gd name="connsiteX22" fmla="*/ 1033462 w 1131888"/>
              <a:gd name="connsiteY22" fmla="*/ 1093788 h 1282701"/>
              <a:gd name="connsiteX23" fmla="*/ 833437 w 1131888"/>
              <a:gd name="connsiteY23" fmla="*/ 1074738 h 1282701"/>
              <a:gd name="connsiteX24" fmla="*/ 837247 w 1131888"/>
              <a:gd name="connsiteY24" fmla="*/ 1074738 h 1282701"/>
              <a:gd name="connsiteX25" fmla="*/ 852487 w 1131888"/>
              <a:gd name="connsiteY25" fmla="*/ 1123384 h 1282701"/>
              <a:gd name="connsiteX26" fmla="*/ 848677 w 1131888"/>
              <a:gd name="connsiteY26" fmla="*/ 1123384 h 1282701"/>
              <a:gd name="connsiteX27" fmla="*/ 833437 w 1131888"/>
              <a:gd name="connsiteY27" fmla="*/ 1074738 h 1282701"/>
              <a:gd name="connsiteX28" fmla="*/ 401955 w 1131888"/>
              <a:gd name="connsiteY28" fmla="*/ 1069975 h 1282701"/>
              <a:gd name="connsiteX29" fmla="*/ 394335 w 1131888"/>
              <a:gd name="connsiteY29" fmla="*/ 1100138 h 1282701"/>
              <a:gd name="connsiteX30" fmla="*/ 401955 w 1131888"/>
              <a:gd name="connsiteY30" fmla="*/ 1069975 h 1282701"/>
              <a:gd name="connsiteX31" fmla="*/ 636984 w 1131888"/>
              <a:gd name="connsiteY31" fmla="*/ 1058863 h 1282701"/>
              <a:gd name="connsiteX32" fmla="*/ 640556 w 1131888"/>
              <a:gd name="connsiteY32" fmla="*/ 1062655 h 1282701"/>
              <a:gd name="connsiteX33" fmla="*/ 647700 w 1131888"/>
              <a:gd name="connsiteY33" fmla="*/ 1259859 h 1282701"/>
              <a:gd name="connsiteX34" fmla="*/ 644128 w 1131888"/>
              <a:gd name="connsiteY34" fmla="*/ 1263651 h 1282701"/>
              <a:gd name="connsiteX35" fmla="*/ 640556 w 1131888"/>
              <a:gd name="connsiteY35" fmla="*/ 1259859 h 1282701"/>
              <a:gd name="connsiteX36" fmla="*/ 633412 w 1131888"/>
              <a:gd name="connsiteY36" fmla="*/ 1062655 h 1282701"/>
              <a:gd name="connsiteX37" fmla="*/ 636984 w 1131888"/>
              <a:gd name="connsiteY37" fmla="*/ 1058863 h 1282701"/>
              <a:gd name="connsiteX38" fmla="*/ 140653 w 1131888"/>
              <a:gd name="connsiteY38" fmla="*/ 1058863 h 1282701"/>
              <a:gd name="connsiteX39" fmla="*/ 137160 w 1131888"/>
              <a:gd name="connsiteY39" fmla="*/ 1069976 h 1282701"/>
              <a:gd name="connsiteX40" fmla="*/ 140653 w 1131888"/>
              <a:gd name="connsiteY40" fmla="*/ 1058863 h 1282701"/>
              <a:gd name="connsiteX41" fmla="*/ 852487 w 1131888"/>
              <a:gd name="connsiteY41" fmla="*/ 1054781 h 1282701"/>
              <a:gd name="connsiteX42" fmla="*/ 868362 w 1131888"/>
              <a:gd name="connsiteY42" fmla="*/ 1074058 h 1282701"/>
              <a:gd name="connsiteX43" fmla="*/ 852487 w 1131888"/>
              <a:gd name="connsiteY43" fmla="*/ 1054781 h 1282701"/>
              <a:gd name="connsiteX44" fmla="*/ 625475 w 1131888"/>
              <a:gd name="connsiteY44" fmla="*/ 1025525 h 1282701"/>
              <a:gd name="connsiteX45" fmla="*/ 628650 w 1131888"/>
              <a:gd name="connsiteY45" fmla="*/ 1044575 h 1282701"/>
              <a:gd name="connsiteX46" fmla="*/ 625475 w 1131888"/>
              <a:gd name="connsiteY46" fmla="*/ 1025525 h 1282701"/>
              <a:gd name="connsiteX47" fmla="*/ 1064260 w 1131888"/>
              <a:gd name="connsiteY47" fmla="*/ 1018117 h 1282701"/>
              <a:gd name="connsiteX48" fmla="*/ 1073309 w 1131888"/>
              <a:gd name="connsiteY48" fmla="*/ 1018117 h 1282701"/>
              <a:gd name="connsiteX49" fmla="*/ 1079500 w 1131888"/>
              <a:gd name="connsiteY49" fmla="*/ 1018117 h 1282701"/>
              <a:gd name="connsiteX50" fmla="*/ 1071880 w 1131888"/>
              <a:gd name="connsiteY50" fmla="*/ 1036638 h 1282701"/>
              <a:gd name="connsiteX51" fmla="*/ 1064260 w 1131888"/>
              <a:gd name="connsiteY51" fmla="*/ 1018117 h 1282701"/>
              <a:gd name="connsiteX52" fmla="*/ 1022350 w 1131888"/>
              <a:gd name="connsiteY52" fmla="*/ 1014413 h 1282701"/>
              <a:gd name="connsiteX53" fmla="*/ 1030008 w 1131888"/>
              <a:gd name="connsiteY53" fmla="*/ 1014413 h 1282701"/>
              <a:gd name="connsiteX54" fmla="*/ 1087438 w 1131888"/>
              <a:gd name="connsiteY54" fmla="*/ 1081565 h 1282701"/>
              <a:gd name="connsiteX55" fmla="*/ 1087438 w 1131888"/>
              <a:gd name="connsiteY55" fmla="*/ 1085295 h 1282701"/>
              <a:gd name="connsiteX56" fmla="*/ 1079781 w 1131888"/>
              <a:gd name="connsiteY56" fmla="*/ 1085295 h 1282701"/>
              <a:gd name="connsiteX57" fmla="*/ 1022350 w 1131888"/>
              <a:gd name="connsiteY57" fmla="*/ 1021874 h 1282701"/>
              <a:gd name="connsiteX58" fmla="*/ 1022350 w 1131888"/>
              <a:gd name="connsiteY58" fmla="*/ 1014413 h 1282701"/>
              <a:gd name="connsiteX59" fmla="*/ 885825 w 1131888"/>
              <a:gd name="connsiteY59" fmla="*/ 998992 h 1282701"/>
              <a:gd name="connsiteX60" fmla="*/ 904875 w 1131888"/>
              <a:gd name="connsiteY60" fmla="*/ 1017135 h 1282701"/>
              <a:gd name="connsiteX61" fmla="*/ 885825 w 1131888"/>
              <a:gd name="connsiteY61" fmla="*/ 998992 h 1282701"/>
              <a:gd name="connsiteX62" fmla="*/ 647700 w 1131888"/>
              <a:gd name="connsiteY62" fmla="*/ 990600 h 1282701"/>
              <a:gd name="connsiteX63" fmla="*/ 651669 w 1131888"/>
              <a:gd name="connsiteY63" fmla="*/ 990600 h 1282701"/>
              <a:gd name="connsiteX64" fmla="*/ 651669 w 1131888"/>
              <a:gd name="connsiteY64" fmla="*/ 994370 h 1282701"/>
              <a:gd name="connsiteX65" fmla="*/ 655638 w 1131888"/>
              <a:gd name="connsiteY65" fmla="*/ 1047155 h 1282701"/>
              <a:gd name="connsiteX66" fmla="*/ 651669 w 1131888"/>
              <a:gd name="connsiteY66" fmla="*/ 1050925 h 1282701"/>
              <a:gd name="connsiteX67" fmla="*/ 651669 w 1131888"/>
              <a:gd name="connsiteY67" fmla="*/ 1047155 h 1282701"/>
              <a:gd name="connsiteX68" fmla="*/ 647700 w 1131888"/>
              <a:gd name="connsiteY68" fmla="*/ 994370 h 1282701"/>
              <a:gd name="connsiteX69" fmla="*/ 647700 w 1131888"/>
              <a:gd name="connsiteY69" fmla="*/ 990600 h 1282701"/>
              <a:gd name="connsiteX70" fmla="*/ 247054 w 1131888"/>
              <a:gd name="connsiteY70" fmla="*/ 990600 h 1282701"/>
              <a:gd name="connsiteX71" fmla="*/ 250825 w 1131888"/>
              <a:gd name="connsiteY71" fmla="*/ 990600 h 1282701"/>
              <a:gd name="connsiteX72" fmla="*/ 194270 w 1131888"/>
              <a:gd name="connsiteY72" fmla="*/ 1050925 h 1282701"/>
              <a:gd name="connsiteX73" fmla="*/ 190500 w 1131888"/>
              <a:gd name="connsiteY73" fmla="*/ 1050925 h 1282701"/>
              <a:gd name="connsiteX74" fmla="*/ 247054 w 1131888"/>
              <a:gd name="connsiteY74" fmla="*/ 990600 h 1282701"/>
              <a:gd name="connsiteX75" fmla="*/ 675580 w 1131888"/>
              <a:gd name="connsiteY75" fmla="*/ 988678 h 1282701"/>
              <a:gd name="connsiteX76" fmla="*/ 674687 w 1131888"/>
              <a:gd name="connsiteY76" fmla="*/ 990799 h 1282701"/>
              <a:gd name="connsiteX77" fmla="*/ 675580 w 1131888"/>
              <a:gd name="connsiteY77" fmla="*/ 988678 h 1282701"/>
              <a:gd name="connsiteX78" fmla="*/ 780073 w 1131888"/>
              <a:gd name="connsiteY78" fmla="*/ 976313 h 1282701"/>
              <a:gd name="connsiteX79" fmla="*/ 783858 w 1131888"/>
              <a:gd name="connsiteY79" fmla="*/ 976313 h 1282701"/>
              <a:gd name="connsiteX80" fmla="*/ 821715 w 1131888"/>
              <a:gd name="connsiteY80" fmla="*/ 1077346 h 1282701"/>
              <a:gd name="connsiteX81" fmla="*/ 817929 w 1131888"/>
              <a:gd name="connsiteY81" fmla="*/ 1077346 h 1282701"/>
              <a:gd name="connsiteX82" fmla="*/ 780073 w 1131888"/>
              <a:gd name="connsiteY82" fmla="*/ 980055 h 1282701"/>
              <a:gd name="connsiteX83" fmla="*/ 780073 w 1131888"/>
              <a:gd name="connsiteY83" fmla="*/ 976313 h 1282701"/>
              <a:gd name="connsiteX84" fmla="*/ 277812 w 1131888"/>
              <a:gd name="connsiteY84" fmla="*/ 976313 h 1282701"/>
              <a:gd name="connsiteX85" fmla="*/ 277812 w 1131888"/>
              <a:gd name="connsiteY85" fmla="*/ 980017 h 1282701"/>
              <a:gd name="connsiteX86" fmla="*/ 258762 w 1131888"/>
              <a:gd name="connsiteY86" fmla="*/ 998538 h 1282701"/>
              <a:gd name="connsiteX87" fmla="*/ 258762 w 1131888"/>
              <a:gd name="connsiteY87" fmla="*/ 994834 h 1282701"/>
              <a:gd name="connsiteX88" fmla="*/ 277812 w 1131888"/>
              <a:gd name="connsiteY88" fmla="*/ 976313 h 1282701"/>
              <a:gd name="connsiteX89" fmla="*/ 519642 w 1131888"/>
              <a:gd name="connsiteY89" fmla="*/ 957263 h 1282701"/>
              <a:gd name="connsiteX90" fmla="*/ 523875 w 1131888"/>
              <a:gd name="connsiteY90" fmla="*/ 960967 h 1282701"/>
              <a:gd name="connsiteX91" fmla="*/ 515409 w 1131888"/>
              <a:gd name="connsiteY91" fmla="*/ 986897 h 1282701"/>
              <a:gd name="connsiteX92" fmla="*/ 511175 w 1131888"/>
              <a:gd name="connsiteY92" fmla="*/ 990601 h 1282701"/>
              <a:gd name="connsiteX93" fmla="*/ 511175 w 1131888"/>
              <a:gd name="connsiteY93" fmla="*/ 986897 h 1282701"/>
              <a:gd name="connsiteX94" fmla="*/ 519642 w 1131888"/>
              <a:gd name="connsiteY94" fmla="*/ 960967 h 1282701"/>
              <a:gd name="connsiteX95" fmla="*/ 519642 w 1131888"/>
              <a:gd name="connsiteY95" fmla="*/ 957263 h 1282701"/>
              <a:gd name="connsiteX96" fmla="*/ 958850 w 1131888"/>
              <a:gd name="connsiteY96" fmla="*/ 952500 h 1282701"/>
              <a:gd name="connsiteX97" fmla="*/ 981075 w 1131888"/>
              <a:gd name="connsiteY97" fmla="*/ 978893 h 1282701"/>
              <a:gd name="connsiteX98" fmla="*/ 981075 w 1131888"/>
              <a:gd name="connsiteY98" fmla="*/ 982663 h 1282701"/>
              <a:gd name="connsiteX99" fmla="*/ 958850 w 1131888"/>
              <a:gd name="connsiteY99" fmla="*/ 956271 h 1282701"/>
              <a:gd name="connsiteX100" fmla="*/ 455612 w 1131888"/>
              <a:gd name="connsiteY100" fmla="*/ 952500 h 1282701"/>
              <a:gd name="connsiteX101" fmla="*/ 455612 w 1131888"/>
              <a:gd name="connsiteY101" fmla="*/ 956293 h 1282701"/>
              <a:gd name="connsiteX102" fmla="*/ 424568 w 1131888"/>
              <a:gd name="connsiteY102" fmla="*/ 1020763 h 1282701"/>
              <a:gd name="connsiteX103" fmla="*/ 420687 w 1131888"/>
              <a:gd name="connsiteY103" fmla="*/ 1020763 h 1282701"/>
              <a:gd name="connsiteX104" fmla="*/ 455612 w 1131888"/>
              <a:gd name="connsiteY104" fmla="*/ 952500 h 1282701"/>
              <a:gd name="connsiteX105" fmla="*/ 1030865 w 1131888"/>
              <a:gd name="connsiteY105" fmla="*/ 949325 h 1282701"/>
              <a:gd name="connsiteX106" fmla="*/ 1034617 w 1131888"/>
              <a:gd name="connsiteY106" fmla="*/ 949325 h 1282701"/>
              <a:gd name="connsiteX107" fmla="*/ 1068387 w 1131888"/>
              <a:gd name="connsiteY107" fmla="*/ 983615 h 1282701"/>
              <a:gd name="connsiteX108" fmla="*/ 1068387 w 1131888"/>
              <a:gd name="connsiteY108" fmla="*/ 987425 h 1282701"/>
              <a:gd name="connsiteX109" fmla="*/ 1064635 w 1131888"/>
              <a:gd name="connsiteY109" fmla="*/ 987425 h 1282701"/>
              <a:gd name="connsiteX110" fmla="*/ 1030865 w 1131888"/>
              <a:gd name="connsiteY110" fmla="*/ 953135 h 1282701"/>
              <a:gd name="connsiteX111" fmla="*/ 1030865 w 1131888"/>
              <a:gd name="connsiteY111" fmla="*/ 949325 h 1282701"/>
              <a:gd name="connsiteX112" fmla="*/ 927735 w 1131888"/>
              <a:gd name="connsiteY112" fmla="*/ 946150 h 1282701"/>
              <a:gd name="connsiteX113" fmla="*/ 931545 w 1131888"/>
              <a:gd name="connsiteY113" fmla="*/ 949936 h 1282701"/>
              <a:gd name="connsiteX114" fmla="*/ 962025 w 1131888"/>
              <a:gd name="connsiteY114" fmla="*/ 987792 h 1282701"/>
              <a:gd name="connsiteX115" fmla="*/ 962025 w 1131888"/>
              <a:gd name="connsiteY115" fmla="*/ 995363 h 1282701"/>
              <a:gd name="connsiteX116" fmla="*/ 954405 w 1131888"/>
              <a:gd name="connsiteY116" fmla="*/ 991578 h 1282701"/>
              <a:gd name="connsiteX117" fmla="*/ 923925 w 1131888"/>
              <a:gd name="connsiteY117" fmla="*/ 949936 h 1282701"/>
              <a:gd name="connsiteX118" fmla="*/ 927735 w 1131888"/>
              <a:gd name="connsiteY118" fmla="*/ 946150 h 1282701"/>
              <a:gd name="connsiteX119" fmla="*/ 852488 w 1131888"/>
              <a:gd name="connsiteY119" fmla="*/ 942069 h 1282701"/>
              <a:gd name="connsiteX120" fmla="*/ 864394 w 1131888"/>
              <a:gd name="connsiteY120" fmla="*/ 961346 h 1282701"/>
              <a:gd name="connsiteX121" fmla="*/ 852488 w 1131888"/>
              <a:gd name="connsiteY121" fmla="*/ 942069 h 1282701"/>
              <a:gd name="connsiteX122" fmla="*/ 795337 w 1131888"/>
              <a:gd name="connsiteY122" fmla="*/ 941388 h 1282701"/>
              <a:gd name="connsiteX123" fmla="*/ 810577 w 1131888"/>
              <a:gd name="connsiteY123" fmla="*/ 968376 h 1282701"/>
              <a:gd name="connsiteX124" fmla="*/ 795337 w 1131888"/>
              <a:gd name="connsiteY124" fmla="*/ 941388 h 1282701"/>
              <a:gd name="connsiteX125" fmla="*/ 594784 w 1131888"/>
              <a:gd name="connsiteY125" fmla="*/ 941388 h 1282701"/>
              <a:gd name="connsiteX126" fmla="*/ 598488 w 1131888"/>
              <a:gd name="connsiteY126" fmla="*/ 945225 h 1282701"/>
              <a:gd name="connsiteX127" fmla="*/ 591080 w 1131888"/>
              <a:gd name="connsiteY127" fmla="*/ 987426 h 1282701"/>
              <a:gd name="connsiteX128" fmla="*/ 587375 w 1131888"/>
              <a:gd name="connsiteY128" fmla="*/ 987426 h 1282701"/>
              <a:gd name="connsiteX129" fmla="*/ 594784 w 1131888"/>
              <a:gd name="connsiteY129" fmla="*/ 945225 h 1282701"/>
              <a:gd name="connsiteX130" fmla="*/ 594784 w 1131888"/>
              <a:gd name="connsiteY130" fmla="*/ 941388 h 1282701"/>
              <a:gd name="connsiteX131" fmla="*/ 474133 w 1131888"/>
              <a:gd name="connsiteY131" fmla="*/ 930275 h 1282701"/>
              <a:gd name="connsiteX132" fmla="*/ 477837 w 1131888"/>
              <a:gd name="connsiteY132" fmla="*/ 930275 h 1282701"/>
              <a:gd name="connsiteX133" fmla="*/ 459316 w 1131888"/>
              <a:gd name="connsiteY133" fmla="*/ 971550 h 1282701"/>
              <a:gd name="connsiteX134" fmla="*/ 455612 w 1131888"/>
              <a:gd name="connsiteY134" fmla="*/ 967798 h 1282701"/>
              <a:gd name="connsiteX135" fmla="*/ 474133 w 1131888"/>
              <a:gd name="connsiteY135" fmla="*/ 930275 h 1282701"/>
              <a:gd name="connsiteX136" fmla="*/ 754697 w 1131888"/>
              <a:gd name="connsiteY136" fmla="*/ 927100 h 1282701"/>
              <a:gd name="connsiteX137" fmla="*/ 769937 w 1131888"/>
              <a:gd name="connsiteY137" fmla="*/ 967846 h 1282701"/>
              <a:gd name="connsiteX138" fmla="*/ 766127 w 1131888"/>
              <a:gd name="connsiteY138" fmla="*/ 971550 h 1282701"/>
              <a:gd name="connsiteX139" fmla="*/ 750887 w 1131888"/>
              <a:gd name="connsiteY139" fmla="*/ 930804 h 1282701"/>
              <a:gd name="connsiteX140" fmla="*/ 254938 w 1131888"/>
              <a:gd name="connsiteY140" fmla="*/ 927100 h 1282701"/>
              <a:gd name="connsiteX141" fmla="*/ 254938 w 1131888"/>
              <a:gd name="connsiteY141" fmla="*/ 934660 h 1282701"/>
              <a:gd name="connsiteX142" fmla="*/ 182274 w 1131888"/>
              <a:gd name="connsiteY142" fmla="*/ 1006475 h 1282701"/>
              <a:gd name="connsiteX143" fmla="*/ 180789 w 1131888"/>
              <a:gd name="connsiteY143" fmla="*/ 1006475 h 1282701"/>
              <a:gd name="connsiteX144" fmla="*/ 178468 w 1131888"/>
              <a:gd name="connsiteY144" fmla="*/ 1007514 h 1282701"/>
              <a:gd name="connsiteX145" fmla="*/ 164340 w 1131888"/>
              <a:gd name="connsiteY145" fmla="*/ 1027528 h 1282701"/>
              <a:gd name="connsiteX146" fmla="*/ 140361 w 1131888"/>
              <a:gd name="connsiteY146" fmla="*/ 1044576 h 1282701"/>
              <a:gd name="connsiteX147" fmla="*/ 136525 w 1131888"/>
              <a:gd name="connsiteY147" fmla="*/ 1044576 h 1282701"/>
              <a:gd name="connsiteX148" fmla="*/ 140361 w 1131888"/>
              <a:gd name="connsiteY148" fmla="*/ 1040679 h 1282701"/>
              <a:gd name="connsiteX149" fmla="*/ 162421 w 1131888"/>
              <a:gd name="connsiteY149" fmla="*/ 1024119 h 1282701"/>
              <a:gd name="connsiteX150" fmla="*/ 172592 w 1131888"/>
              <a:gd name="connsiteY150" fmla="*/ 1010143 h 1282701"/>
              <a:gd name="connsiteX151" fmla="*/ 167040 w 1131888"/>
              <a:gd name="connsiteY151" fmla="*/ 1012627 h 1282701"/>
              <a:gd name="connsiteX152" fmla="*/ 151517 w 1131888"/>
              <a:gd name="connsiteY152" fmla="*/ 1025526 h 1282701"/>
              <a:gd name="connsiteX153" fmla="*/ 147637 w 1131888"/>
              <a:gd name="connsiteY153" fmla="*/ 1025526 h 1282701"/>
              <a:gd name="connsiteX154" fmla="*/ 147637 w 1131888"/>
              <a:gd name="connsiteY154" fmla="*/ 1021557 h 1282701"/>
              <a:gd name="connsiteX155" fmla="*/ 178681 w 1131888"/>
              <a:gd name="connsiteY155" fmla="*/ 1001713 h 1282701"/>
              <a:gd name="connsiteX156" fmla="*/ 178726 w 1131888"/>
              <a:gd name="connsiteY156" fmla="*/ 1001713 h 1282701"/>
              <a:gd name="connsiteX157" fmla="*/ 179443 w 1131888"/>
              <a:gd name="connsiteY157" fmla="*/ 1001713 h 1282701"/>
              <a:gd name="connsiteX158" fmla="*/ 251114 w 1131888"/>
              <a:gd name="connsiteY158" fmla="*/ 930880 h 1282701"/>
              <a:gd name="connsiteX159" fmla="*/ 254938 w 1131888"/>
              <a:gd name="connsiteY159" fmla="*/ 927100 h 1282701"/>
              <a:gd name="connsiteX160" fmla="*/ 975085 w 1131888"/>
              <a:gd name="connsiteY160" fmla="*/ 910365 h 1282701"/>
              <a:gd name="connsiteX161" fmla="*/ 977034 w 1131888"/>
              <a:gd name="connsiteY161" fmla="*/ 911754 h 1282701"/>
              <a:gd name="connsiteX162" fmla="*/ 1016000 w 1131888"/>
              <a:gd name="connsiteY162" fmla="*/ 948796 h 1282701"/>
              <a:gd name="connsiteX163" fmla="*/ 1016000 w 1131888"/>
              <a:gd name="connsiteY163" fmla="*/ 952500 h 1282701"/>
              <a:gd name="connsiteX164" fmla="*/ 1012104 w 1131888"/>
              <a:gd name="connsiteY164" fmla="*/ 952500 h 1282701"/>
              <a:gd name="connsiteX165" fmla="*/ 973137 w 1131888"/>
              <a:gd name="connsiteY165" fmla="*/ 915458 h 1282701"/>
              <a:gd name="connsiteX166" fmla="*/ 973137 w 1131888"/>
              <a:gd name="connsiteY166" fmla="*/ 911754 h 1282701"/>
              <a:gd name="connsiteX167" fmla="*/ 975085 w 1131888"/>
              <a:gd name="connsiteY167" fmla="*/ 910365 h 1282701"/>
              <a:gd name="connsiteX168" fmla="*/ 964382 w 1131888"/>
              <a:gd name="connsiteY168" fmla="*/ 895608 h 1282701"/>
              <a:gd name="connsiteX169" fmla="*/ 965994 w 1131888"/>
              <a:gd name="connsiteY169" fmla="*/ 896144 h 1282701"/>
              <a:gd name="connsiteX170" fmla="*/ 969963 w 1131888"/>
              <a:gd name="connsiteY170" fmla="*/ 900430 h 1282701"/>
              <a:gd name="connsiteX171" fmla="*/ 962025 w 1131888"/>
              <a:gd name="connsiteY171" fmla="*/ 900430 h 1282701"/>
              <a:gd name="connsiteX172" fmla="*/ 964382 w 1131888"/>
              <a:gd name="connsiteY172" fmla="*/ 895608 h 1282701"/>
              <a:gd name="connsiteX173" fmla="*/ 556684 w 1131888"/>
              <a:gd name="connsiteY173" fmla="*/ 889000 h 1282701"/>
              <a:gd name="connsiteX174" fmla="*/ 549275 w 1131888"/>
              <a:gd name="connsiteY174" fmla="*/ 922338 h 1282701"/>
              <a:gd name="connsiteX175" fmla="*/ 556684 w 1131888"/>
              <a:gd name="connsiteY175" fmla="*/ 889000 h 1282701"/>
              <a:gd name="connsiteX176" fmla="*/ 387350 w 1131888"/>
              <a:gd name="connsiteY176" fmla="*/ 877888 h 1282701"/>
              <a:gd name="connsiteX177" fmla="*/ 360362 w 1131888"/>
              <a:gd name="connsiteY177" fmla="*/ 908051 h 1282701"/>
              <a:gd name="connsiteX178" fmla="*/ 387350 w 1131888"/>
              <a:gd name="connsiteY178" fmla="*/ 877888 h 1282701"/>
              <a:gd name="connsiteX179" fmla="*/ 155257 w 1131888"/>
              <a:gd name="connsiteY179" fmla="*/ 877888 h 1282701"/>
              <a:gd name="connsiteX180" fmla="*/ 155257 w 1131888"/>
              <a:gd name="connsiteY180" fmla="*/ 908051 h 1282701"/>
              <a:gd name="connsiteX181" fmla="*/ 155257 w 1131888"/>
              <a:gd name="connsiteY181" fmla="*/ 877888 h 1282701"/>
              <a:gd name="connsiteX182" fmla="*/ 258127 w 1131888"/>
              <a:gd name="connsiteY182" fmla="*/ 866246 h 1282701"/>
              <a:gd name="connsiteX183" fmla="*/ 261937 w 1131888"/>
              <a:gd name="connsiteY183" fmla="*/ 866246 h 1282701"/>
              <a:gd name="connsiteX184" fmla="*/ 261937 w 1131888"/>
              <a:gd name="connsiteY184" fmla="*/ 869951 h 1282701"/>
              <a:gd name="connsiteX185" fmla="*/ 216217 w 1131888"/>
              <a:gd name="connsiteY185" fmla="*/ 903288 h 1282701"/>
              <a:gd name="connsiteX186" fmla="*/ 212407 w 1131888"/>
              <a:gd name="connsiteY186" fmla="*/ 903288 h 1282701"/>
              <a:gd name="connsiteX187" fmla="*/ 212407 w 1131888"/>
              <a:gd name="connsiteY187" fmla="*/ 899584 h 1282701"/>
              <a:gd name="connsiteX188" fmla="*/ 216217 w 1131888"/>
              <a:gd name="connsiteY188" fmla="*/ 899584 h 1282701"/>
              <a:gd name="connsiteX189" fmla="*/ 215991 w 1131888"/>
              <a:gd name="connsiteY189" fmla="*/ 897648 h 1282701"/>
              <a:gd name="connsiteX190" fmla="*/ 238124 w 1131888"/>
              <a:gd name="connsiteY190" fmla="*/ 885693 h 1282701"/>
              <a:gd name="connsiteX191" fmla="*/ 258127 w 1131888"/>
              <a:gd name="connsiteY191" fmla="*/ 866246 h 1282701"/>
              <a:gd name="connsiteX192" fmla="*/ 208597 w 1131888"/>
              <a:gd name="connsiteY192" fmla="*/ 858838 h 1282701"/>
              <a:gd name="connsiteX193" fmla="*/ 213836 w 1131888"/>
              <a:gd name="connsiteY193" fmla="*/ 879211 h 1282701"/>
              <a:gd name="connsiteX194" fmla="*/ 215991 w 1131888"/>
              <a:gd name="connsiteY194" fmla="*/ 897648 h 1282701"/>
              <a:gd name="connsiteX195" fmla="*/ 212407 w 1131888"/>
              <a:gd name="connsiteY195" fmla="*/ 899584 h 1282701"/>
              <a:gd name="connsiteX196" fmla="*/ 204787 w 1131888"/>
              <a:gd name="connsiteY196" fmla="*/ 862542 h 1282701"/>
              <a:gd name="connsiteX197" fmla="*/ 1007110 w 1131888"/>
              <a:gd name="connsiteY197" fmla="*/ 842963 h 1282701"/>
              <a:gd name="connsiteX198" fmla="*/ 1060450 w 1131888"/>
              <a:gd name="connsiteY198" fmla="*/ 880486 h 1282701"/>
              <a:gd name="connsiteX199" fmla="*/ 1060450 w 1131888"/>
              <a:gd name="connsiteY199" fmla="*/ 884238 h 1282701"/>
              <a:gd name="connsiteX200" fmla="*/ 1007110 w 1131888"/>
              <a:gd name="connsiteY200" fmla="*/ 846715 h 1282701"/>
              <a:gd name="connsiteX201" fmla="*/ 1007110 w 1131888"/>
              <a:gd name="connsiteY201" fmla="*/ 842963 h 1282701"/>
              <a:gd name="connsiteX202" fmla="*/ 1117600 w 1131888"/>
              <a:gd name="connsiteY202" fmla="*/ 840106 h 1282701"/>
              <a:gd name="connsiteX203" fmla="*/ 1131888 w 1131888"/>
              <a:gd name="connsiteY203" fmla="*/ 847091 h 1282701"/>
              <a:gd name="connsiteX204" fmla="*/ 1117600 w 1131888"/>
              <a:gd name="connsiteY204" fmla="*/ 840106 h 1282701"/>
              <a:gd name="connsiteX205" fmla="*/ 353219 w 1131888"/>
              <a:gd name="connsiteY205" fmla="*/ 839788 h 1282701"/>
              <a:gd name="connsiteX206" fmla="*/ 357188 w 1131888"/>
              <a:gd name="connsiteY206" fmla="*/ 839788 h 1282701"/>
              <a:gd name="connsiteX207" fmla="*/ 353219 w 1131888"/>
              <a:gd name="connsiteY207" fmla="*/ 847726 h 1282701"/>
              <a:gd name="connsiteX208" fmla="*/ 349250 w 1131888"/>
              <a:gd name="connsiteY208" fmla="*/ 847726 h 1282701"/>
              <a:gd name="connsiteX209" fmla="*/ 353219 w 1131888"/>
              <a:gd name="connsiteY209" fmla="*/ 839788 h 1282701"/>
              <a:gd name="connsiteX210" fmla="*/ 1108968 w 1131888"/>
              <a:gd name="connsiteY210" fmla="*/ 834331 h 1282701"/>
              <a:gd name="connsiteX211" fmla="*/ 1114425 w 1131888"/>
              <a:gd name="connsiteY211" fmla="*/ 835819 h 1282701"/>
              <a:gd name="connsiteX212" fmla="*/ 1106487 w 1131888"/>
              <a:gd name="connsiteY212" fmla="*/ 835819 h 1282701"/>
              <a:gd name="connsiteX213" fmla="*/ 1108968 w 1131888"/>
              <a:gd name="connsiteY213" fmla="*/ 834331 h 1282701"/>
              <a:gd name="connsiteX214" fmla="*/ 1016000 w 1131888"/>
              <a:gd name="connsiteY214" fmla="*/ 820738 h 1282701"/>
              <a:gd name="connsiteX215" fmla="*/ 1056746 w 1131888"/>
              <a:gd name="connsiteY215" fmla="*/ 847726 h 1282701"/>
              <a:gd name="connsiteX216" fmla="*/ 1016000 w 1131888"/>
              <a:gd name="connsiteY216" fmla="*/ 820738 h 1282701"/>
              <a:gd name="connsiteX217" fmla="*/ 943610 w 1131888"/>
              <a:gd name="connsiteY217" fmla="*/ 820738 h 1282701"/>
              <a:gd name="connsiteX218" fmla="*/ 947420 w 1131888"/>
              <a:gd name="connsiteY218" fmla="*/ 820738 h 1282701"/>
              <a:gd name="connsiteX219" fmla="*/ 1012190 w 1131888"/>
              <a:gd name="connsiteY219" fmla="*/ 876768 h 1282701"/>
              <a:gd name="connsiteX220" fmla="*/ 1012190 w 1131888"/>
              <a:gd name="connsiteY220" fmla="*/ 880503 h 1282701"/>
              <a:gd name="connsiteX221" fmla="*/ 1008380 w 1131888"/>
              <a:gd name="connsiteY221" fmla="*/ 880503 h 1282701"/>
              <a:gd name="connsiteX222" fmla="*/ 943610 w 1131888"/>
              <a:gd name="connsiteY222" fmla="*/ 824473 h 1282701"/>
              <a:gd name="connsiteX223" fmla="*/ 943610 w 1131888"/>
              <a:gd name="connsiteY223" fmla="*/ 820738 h 1282701"/>
              <a:gd name="connsiteX224" fmla="*/ 431172 w 1131888"/>
              <a:gd name="connsiteY224" fmla="*/ 817441 h 1282701"/>
              <a:gd name="connsiteX225" fmla="*/ 428451 w 1131888"/>
              <a:gd name="connsiteY225" fmla="*/ 821211 h 1282701"/>
              <a:gd name="connsiteX226" fmla="*/ 432219 w 1131888"/>
              <a:gd name="connsiteY226" fmla="*/ 817441 h 1282701"/>
              <a:gd name="connsiteX227" fmla="*/ 890587 w 1131888"/>
              <a:gd name="connsiteY227" fmla="*/ 812800 h 1282701"/>
              <a:gd name="connsiteX228" fmla="*/ 904875 w 1131888"/>
              <a:gd name="connsiteY228" fmla="*/ 828675 h 1282701"/>
              <a:gd name="connsiteX229" fmla="*/ 890587 w 1131888"/>
              <a:gd name="connsiteY229" fmla="*/ 812800 h 1282701"/>
              <a:gd name="connsiteX230" fmla="*/ 882650 w 1131888"/>
              <a:gd name="connsiteY230" fmla="*/ 801688 h 1282701"/>
              <a:gd name="connsiteX231" fmla="*/ 882650 w 1131888"/>
              <a:gd name="connsiteY231" fmla="*/ 801688 h 1282701"/>
              <a:gd name="connsiteX232" fmla="*/ 291107 w 1131888"/>
              <a:gd name="connsiteY232" fmla="*/ 783705 h 1282701"/>
              <a:gd name="connsiteX233" fmla="*/ 304006 w 1131888"/>
              <a:gd name="connsiteY233" fmla="*/ 787004 h 1282701"/>
              <a:gd name="connsiteX234" fmla="*/ 300037 w 1131888"/>
              <a:gd name="connsiteY234" fmla="*/ 805856 h 1282701"/>
              <a:gd name="connsiteX235" fmla="*/ 284162 w 1131888"/>
              <a:gd name="connsiteY235" fmla="*/ 794545 h 1282701"/>
              <a:gd name="connsiteX236" fmla="*/ 291107 w 1131888"/>
              <a:gd name="connsiteY236" fmla="*/ 783705 h 1282701"/>
              <a:gd name="connsiteX237" fmla="*/ 954722 w 1131888"/>
              <a:gd name="connsiteY237" fmla="*/ 774700 h 1282701"/>
              <a:gd name="connsiteX238" fmla="*/ 966152 w 1131888"/>
              <a:gd name="connsiteY238" fmla="*/ 778669 h 1282701"/>
              <a:gd name="connsiteX239" fmla="*/ 969962 w 1131888"/>
              <a:gd name="connsiteY239" fmla="*/ 786606 h 1282701"/>
              <a:gd name="connsiteX240" fmla="*/ 954722 w 1131888"/>
              <a:gd name="connsiteY240" fmla="*/ 774700 h 1282701"/>
              <a:gd name="connsiteX241" fmla="*/ 363538 w 1131888"/>
              <a:gd name="connsiteY241" fmla="*/ 774700 h 1282701"/>
              <a:gd name="connsiteX242" fmla="*/ 363538 w 1131888"/>
              <a:gd name="connsiteY242" fmla="*/ 774700 h 1282701"/>
              <a:gd name="connsiteX243" fmla="*/ 376953 w 1131888"/>
              <a:gd name="connsiteY243" fmla="*/ 766336 h 1282701"/>
              <a:gd name="connsiteX244" fmla="*/ 371684 w 1131888"/>
              <a:gd name="connsiteY244" fmla="*/ 772014 h 1282701"/>
              <a:gd name="connsiteX245" fmla="*/ 371212 w 1131888"/>
              <a:gd name="connsiteY245" fmla="*/ 771068 h 1282701"/>
              <a:gd name="connsiteX246" fmla="*/ 378142 w 1131888"/>
              <a:gd name="connsiteY246" fmla="*/ 765357 h 1282701"/>
              <a:gd name="connsiteX247" fmla="*/ 376953 w 1131888"/>
              <a:gd name="connsiteY247" fmla="*/ 766336 h 1282701"/>
              <a:gd name="connsiteX248" fmla="*/ 377832 w 1131888"/>
              <a:gd name="connsiteY248" fmla="*/ 765389 h 1282701"/>
              <a:gd name="connsiteX249" fmla="*/ 973137 w 1131888"/>
              <a:gd name="connsiteY249" fmla="*/ 738188 h 1282701"/>
              <a:gd name="connsiteX250" fmla="*/ 1000125 w 1131888"/>
              <a:gd name="connsiteY250" fmla="*/ 749301 h 1282701"/>
              <a:gd name="connsiteX251" fmla="*/ 973137 w 1131888"/>
              <a:gd name="connsiteY251" fmla="*/ 738188 h 1282701"/>
              <a:gd name="connsiteX252" fmla="*/ 118427 w 1131888"/>
              <a:gd name="connsiteY252" fmla="*/ 673100 h 1282701"/>
              <a:gd name="connsiteX253" fmla="*/ 122237 w 1131888"/>
              <a:gd name="connsiteY253" fmla="*/ 673100 h 1282701"/>
              <a:gd name="connsiteX254" fmla="*/ 118427 w 1131888"/>
              <a:gd name="connsiteY254" fmla="*/ 676804 h 1282701"/>
              <a:gd name="connsiteX255" fmla="*/ 84137 w 1131888"/>
              <a:gd name="connsiteY255" fmla="*/ 684213 h 1282701"/>
              <a:gd name="connsiteX256" fmla="*/ 84137 w 1131888"/>
              <a:gd name="connsiteY256" fmla="*/ 680509 h 1282701"/>
              <a:gd name="connsiteX257" fmla="*/ 118427 w 1131888"/>
              <a:gd name="connsiteY257" fmla="*/ 673100 h 1282701"/>
              <a:gd name="connsiteX258" fmla="*/ 250825 w 1131888"/>
              <a:gd name="connsiteY258" fmla="*/ 654579 h 1282701"/>
              <a:gd name="connsiteX259" fmla="*/ 234950 w 1131888"/>
              <a:gd name="connsiteY259" fmla="*/ 658284 h 1282701"/>
              <a:gd name="connsiteX260" fmla="*/ 250825 w 1131888"/>
              <a:gd name="connsiteY260" fmla="*/ 654579 h 1282701"/>
              <a:gd name="connsiteX261" fmla="*/ 275379 w 1131888"/>
              <a:gd name="connsiteY261" fmla="*/ 649010 h 1282701"/>
              <a:gd name="connsiteX262" fmla="*/ 288925 w 1131888"/>
              <a:gd name="connsiteY262" fmla="*/ 650558 h 1282701"/>
              <a:gd name="connsiteX263" fmla="*/ 273782 w 1131888"/>
              <a:gd name="connsiteY263" fmla="*/ 654368 h 1282701"/>
              <a:gd name="connsiteX264" fmla="*/ 275379 w 1131888"/>
              <a:gd name="connsiteY264" fmla="*/ 649010 h 1282701"/>
              <a:gd name="connsiteX265" fmla="*/ 976237 w 1131888"/>
              <a:gd name="connsiteY265" fmla="*/ 615768 h 1282701"/>
              <a:gd name="connsiteX266" fmla="*/ 988920 w 1131888"/>
              <a:gd name="connsiteY266" fmla="*/ 616347 h 1282701"/>
              <a:gd name="connsiteX267" fmla="*/ 1008063 w 1131888"/>
              <a:gd name="connsiteY267" fmla="*/ 619919 h 1282701"/>
              <a:gd name="connsiteX268" fmla="*/ 976237 w 1131888"/>
              <a:gd name="connsiteY268" fmla="*/ 615768 h 1282701"/>
              <a:gd name="connsiteX269" fmla="*/ 1030684 w 1131888"/>
              <a:gd name="connsiteY269" fmla="*/ 590550 h 1282701"/>
              <a:gd name="connsiteX270" fmla="*/ 1041400 w 1131888"/>
              <a:gd name="connsiteY270" fmla="*/ 593725 h 1282701"/>
              <a:gd name="connsiteX271" fmla="*/ 1030684 w 1131888"/>
              <a:gd name="connsiteY271" fmla="*/ 590550 h 1282701"/>
              <a:gd name="connsiteX272" fmla="*/ 295275 w 1131888"/>
              <a:gd name="connsiteY272" fmla="*/ 575204 h 1282701"/>
              <a:gd name="connsiteX273" fmla="*/ 311150 w 1131888"/>
              <a:gd name="connsiteY273" fmla="*/ 575204 h 1282701"/>
              <a:gd name="connsiteX274" fmla="*/ 295275 w 1131888"/>
              <a:gd name="connsiteY274" fmla="*/ 575204 h 1282701"/>
              <a:gd name="connsiteX275" fmla="*/ 1076325 w 1131888"/>
              <a:gd name="connsiteY275" fmla="*/ 566738 h 1282701"/>
              <a:gd name="connsiteX276" fmla="*/ 1079500 w 1131888"/>
              <a:gd name="connsiteY276" fmla="*/ 566738 h 1282701"/>
              <a:gd name="connsiteX277" fmla="*/ 1079500 w 1131888"/>
              <a:gd name="connsiteY277" fmla="*/ 574676 h 1282701"/>
              <a:gd name="connsiteX278" fmla="*/ 1076325 w 1131888"/>
              <a:gd name="connsiteY278" fmla="*/ 574676 h 1282701"/>
              <a:gd name="connsiteX279" fmla="*/ 1076325 w 1131888"/>
              <a:gd name="connsiteY279" fmla="*/ 566738 h 1282701"/>
              <a:gd name="connsiteX280" fmla="*/ 997131 w 1131888"/>
              <a:gd name="connsiteY280" fmla="*/ 554038 h 1282701"/>
              <a:gd name="connsiteX281" fmla="*/ 1019175 w 1131888"/>
              <a:gd name="connsiteY281" fmla="*/ 558800 h 1282701"/>
              <a:gd name="connsiteX282" fmla="*/ 977900 w 1131888"/>
              <a:gd name="connsiteY282" fmla="*/ 558800 h 1282701"/>
              <a:gd name="connsiteX283" fmla="*/ 997131 w 1131888"/>
              <a:gd name="connsiteY283" fmla="*/ 554038 h 1282701"/>
              <a:gd name="connsiteX284" fmla="*/ 1061085 w 1131888"/>
              <a:gd name="connsiteY284" fmla="*/ 552450 h 1282701"/>
              <a:gd name="connsiteX285" fmla="*/ 1080135 w 1131888"/>
              <a:gd name="connsiteY285" fmla="*/ 552450 h 1282701"/>
              <a:gd name="connsiteX286" fmla="*/ 1091565 w 1131888"/>
              <a:gd name="connsiteY286" fmla="*/ 552450 h 1282701"/>
              <a:gd name="connsiteX287" fmla="*/ 1095375 w 1131888"/>
              <a:gd name="connsiteY287" fmla="*/ 555625 h 1282701"/>
              <a:gd name="connsiteX288" fmla="*/ 1091565 w 1131888"/>
              <a:gd name="connsiteY288" fmla="*/ 558800 h 1282701"/>
              <a:gd name="connsiteX289" fmla="*/ 1080135 w 1131888"/>
              <a:gd name="connsiteY289" fmla="*/ 558800 h 1282701"/>
              <a:gd name="connsiteX290" fmla="*/ 1061085 w 1131888"/>
              <a:gd name="connsiteY290" fmla="*/ 558800 h 1282701"/>
              <a:gd name="connsiteX291" fmla="*/ 1057275 w 1131888"/>
              <a:gd name="connsiteY291" fmla="*/ 555625 h 1282701"/>
              <a:gd name="connsiteX292" fmla="*/ 1061085 w 1131888"/>
              <a:gd name="connsiteY292" fmla="*/ 552450 h 1282701"/>
              <a:gd name="connsiteX293" fmla="*/ 246063 w 1131888"/>
              <a:gd name="connsiteY293" fmla="*/ 552450 h 1282701"/>
              <a:gd name="connsiteX294" fmla="*/ 235347 w 1131888"/>
              <a:gd name="connsiteY294" fmla="*/ 558800 h 1282701"/>
              <a:gd name="connsiteX295" fmla="*/ 246063 w 1131888"/>
              <a:gd name="connsiteY295" fmla="*/ 552450 h 1282701"/>
              <a:gd name="connsiteX296" fmla="*/ 985185 w 1131888"/>
              <a:gd name="connsiteY296" fmla="*/ 543024 h 1282701"/>
              <a:gd name="connsiteX297" fmla="*/ 1000125 w 1131888"/>
              <a:gd name="connsiteY297" fmla="*/ 548481 h 1282701"/>
              <a:gd name="connsiteX298" fmla="*/ 973137 w 1131888"/>
              <a:gd name="connsiteY298" fmla="*/ 552450 h 1282701"/>
              <a:gd name="connsiteX299" fmla="*/ 985185 w 1131888"/>
              <a:gd name="connsiteY299" fmla="*/ 543024 h 1282701"/>
              <a:gd name="connsiteX300" fmla="*/ 1057275 w 1131888"/>
              <a:gd name="connsiteY300" fmla="*/ 537104 h 1282701"/>
              <a:gd name="connsiteX301" fmla="*/ 1030287 w 1131888"/>
              <a:gd name="connsiteY301" fmla="*/ 540809 h 1282701"/>
              <a:gd name="connsiteX302" fmla="*/ 1057275 w 1131888"/>
              <a:gd name="connsiteY302" fmla="*/ 537104 h 1282701"/>
              <a:gd name="connsiteX303" fmla="*/ 321526 w 1131888"/>
              <a:gd name="connsiteY303" fmla="*/ 536333 h 1282701"/>
              <a:gd name="connsiteX304" fmla="*/ 322500 w 1131888"/>
              <a:gd name="connsiteY304" fmla="*/ 537308 h 1282701"/>
              <a:gd name="connsiteX305" fmla="*/ 322500 w 1131888"/>
              <a:gd name="connsiteY305" fmla="*/ 536473 h 1282701"/>
              <a:gd name="connsiteX306" fmla="*/ 977900 w 1131888"/>
              <a:gd name="connsiteY306" fmla="*/ 525463 h 1282701"/>
              <a:gd name="connsiteX307" fmla="*/ 942975 w 1131888"/>
              <a:gd name="connsiteY307" fmla="*/ 533401 h 1282701"/>
              <a:gd name="connsiteX308" fmla="*/ 977900 w 1131888"/>
              <a:gd name="connsiteY308" fmla="*/ 525463 h 1282701"/>
              <a:gd name="connsiteX309" fmla="*/ 1109663 w 1131888"/>
              <a:gd name="connsiteY309" fmla="*/ 492125 h 1282701"/>
              <a:gd name="connsiteX310" fmla="*/ 1109663 w 1131888"/>
              <a:gd name="connsiteY310" fmla="*/ 495697 h 1282701"/>
              <a:gd name="connsiteX311" fmla="*/ 1026146 w 1131888"/>
              <a:gd name="connsiteY311" fmla="*/ 506413 h 1282701"/>
              <a:gd name="connsiteX312" fmla="*/ 1022350 w 1131888"/>
              <a:gd name="connsiteY312" fmla="*/ 502841 h 1282701"/>
              <a:gd name="connsiteX313" fmla="*/ 1026146 w 1131888"/>
              <a:gd name="connsiteY313" fmla="*/ 499269 h 1282701"/>
              <a:gd name="connsiteX314" fmla="*/ 1109663 w 1131888"/>
              <a:gd name="connsiteY314" fmla="*/ 492125 h 1282701"/>
              <a:gd name="connsiteX315" fmla="*/ 311785 w 1131888"/>
              <a:gd name="connsiteY315" fmla="*/ 465138 h 1282701"/>
              <a:gd name="connsiteX316" fmla="*/ 319405 w 1131888"/>
              <a:gd name="connsiteY316" fmla="*/ 484188 h 1282701"/>
              <a:gd name="connsiteX317" fmla="*/ 311785 w 1131888"/>
              <a:gd name="connsiteY317" fmla="*/ 465138 h 1282701"/>
              <a:gd name="connsiteX318" fmla="*/ 1128127 w 1131888"/>
              <a:gd name="connsiteY318" fmla="*/ 454025 h 1282701"/>
              <a:gd name="connsiteX319" fmla="*/ 1131888 w 1131888"/>
              <a:gd name="connsiteY319" fmla="*/ 454025 h 1282701"/>
              <a:gd name="connsiteX320" fmla="*/ 1128127 w 1131888"/>
              <a:gd name="connsiteY320" fmla="*/ 461509 h 1282701"/>
              <a:gd name="connsiteX321" fmla="*/ 962612 w 1131888"/>
              <a:gd name="connsiteY321" fmla="*/ 506413 h 1282701"/>
              <a:gd name="connsiteX322" fmla="*/ 958850 w 1131888"/>
              <a:gd name="connsiteY322" fmla="*/ 502671 h 1282701"/>
              <a:gd name="connsiteX323" fmla="*/ 962612 w 1131888"/>
              <a:gd name="connsiteY323" fmla="*/ 498929 h 1282701"/>
              <a:gd name="connsiteX324" fmla="*/ 1128127 w 1131888"/>
              <a:gd name="connsiteY324" fmla="*/ 454025 h 1282701"/>
              <a:gd name="connsiteX325" fmla="*/ 1041893 w 1131888"/>
              <a:gd name="connsiteY325" fmla="*/ 369082 h 1282701"/>
              <a:gd name="connsiteX326" fmla="*/ 1042367 w 1131888"/>
              <a:gd name="connsiteY326" fmla="*/ 370503 h 1282701"/>
              <a:gd name="connsiteX327" fmla="*/ 1046163 w 1131888"/>
              <a:gd name="connsiteY327" fmla="*/ 374292 h 1282701"/>
              <a:gd name="connsiteX328" fmla="*/ 966443 w 1131888"/>
              <a:gd name="connsiteY328" fmla="*/ 484188 h 1282701"/>
              <a:gd name="connsiteX329" fmla="*/ 962646 w 1131888"/>
              <a:gd name="connsiteY329" fmla="*/ 484188 h 1282701"/>
              <a:gd name="connsiteX330" fmla="*/ 962646 w 1131888"/>
              <a:gd name="connsiteY330" fmla="*/ 480399 h 1282701"/>
              <a:gd name="connsiteX331" fmla="*/ 1038571 w 1131888"/>
              <a:gd name="connsiteY331" fmla="*/ 370503 h 1282701"/>
              <a:gd name="connsiteX332" fmla="*/ 1041893 w 1131888"/>
              <a:gd name="connsiteY332" fmla="*/ 369082 h 1282701"/>
              <a:gd name="connsiteX333" fmla="*/ 106986 w 1131888"/>
              <a:gd name="connsiteY333" fmla="*/ 358775 h 1282701"/>
              <a:gd name="connsiteX334" fmla="*/ 205751 w 1131888"/>
              <a:gd name="connsiteY334" fmla="*/ 400977 h 1282701"/>
              <a:gd name="connsiteX335" fmla="*/ 209550 w 1131888"/>
              <a:gd name="connsiteY335" fmla="*/ 404813 h 1282701"/>
              <a:gd name="connsiteX336" fmla="*/ 205751 w 1131888"/>
              <a:gd name="connsiteY336" fmla="*/ 404813 h 1282701"/>
              <a:gd name="connsiteX337" fmla="*/ 106986 w 1131888"/>
              <a:gd name="connsiteY337" fmla="*/ 366448 h 1282701"/>
              <a:gd name="connsiteX338" fmla="*/ 103187 w 1131888"/>
              <a:gd name="connsiteY338" fmla="*/ 362612 h 1282701"/>
              <a:gd name="connsiteX339" fmla="*/ 106986 w 1131888"/>
              <a:gd name="connsiteY339" fmla="*/ 358775 h 1282701"/>
              <a:gd name="connsiteX340" fmla="*/ 327025 w 1131888"/>
              <a:gd name="connsiteY340" fmla="*/ 339725 h 1282701"/>
              <a:gd name="connsiteX341" fmla="*/ 344488 w 1131888"/>
              <a:gd name="connsiteY341" fmla="*/ 355600 h 1282701"/>
              <a:gd name="connsiteX342" fmla="*/ 327025 w 1131888"/>
              <a:gd name="connsiteY342" fmla="*/ 339725 h 1282701"/>
              <a:gd name="connsiteX343" fmla="*/ 46037 w 1131888"/>
              <a:gd name="connsiteY343" fmla="*/ 339725 h 1282701"/>
              <a:gd name="connsiteX344" fmla="*/ 53710 w 1131888"/>
              <a:gd name="connsiteY344" fmla="*/ 339725 h 1282701"/>
              <a:gd name="connsiteX345" fmla="*/ 57546 w 1131888"/>
              <a:gd name="connsiteY345" fmla="*/ 339725 h 1282701"/>
              <a:gd name="connsiteX346" fmla="*/ 65219 w 1131888"/>
              <a:gd name="connsiteY346" fmla="*/ 339725 h 1282701"/>
              <a:gd name="connsiteX347" fmla="*/ 69056 w 1131888"/>
              <a:gd name="connsiteY347" fmla="*/ 339725 h 1282701"/>
              <a:gd name="connsiteX348" fmla="*/ 72892 w 1131888"/>
              <a:gd name="connsiteY348" fmla="*/ 343581 h 1282701"/>
              <a:gd name="connsiteX349" fmla="*/ 76729 w 1131888"/>
              <a:gd name="connsiteY349" fmla="*/ 351291 h 1282701"/>
              <a:gd name="connsiteX350" fmla="*/ 92075 w 1131888"/>
              <a:gd name="connsiteY350" fmla="*/ 359002 h 1282701"/>
              <a:gd name="connsiteX351" fmla="*/ 92075 w 1131888"/>
              <a:gd name="connsiteY351" fmla="*/ 366713 h 1282701"/>
              <a:gd name="connsiteX352" fmla="*/ 88238 w 1131888"/>
              <a:gd name="connsiteY352" fmla="*/ 366713 h 1282701"/>
              <a:gd name="connsiteX353" fmla="*/ 72892 w 1131888"/>
              <a:gd name="connsiteY353" fmla="*/ 359002 h 1282701"/>
              <a:gd name="connsiteX354" fmla="*/ 64522 w 1131888"/>
              <a:gd name="connsiteY354" fmla="*/ 347786 h 1282701"/>
              <a:gd name="connsiteX355" fmla="*/ 65219 w 1131888"/>
              <a:gd name="connsiteY355" fmla="*/ 347436 h 1282701"/>
              <a:gd name="connsiteX356" fmla="*/ 65219 w 1131888"/>
              <a:gd name="connsiteY356" fmla="*/ 343581 h 1282701"/>
              <a:gd name="connsiteX357" fmla="*/ 61383 w 1131888"/>
              <a:gd name="connsiteY357" fmla="*/ 343581 h 1282701"/>
              <a:gd name="connsiteX358" fmla="*/ 64522 w 1131888"/>
              <a:gd name="connsiteY358" fmla="*/ 347786 h 1282701"/>
              <a:gd name="connsiteX359" fmla="*/ 57546 w 1131888"/>
              <a:gd name="connsiteY359" fmla="*/ 351291 h 1282701"/>
              <a:gd name="connsiteX360" fmla="*/ 46037 w 1131888"/>
              <a:gd name="connsiteY360" fmla="*/ 347436 h 1282701"/>
              <a:gd name="connsiteX361" fmla="*/ 46037 w 1131888"/>
              <a:gd name="connsiteY361" fmla="*/ 339725 h 1282701"/>
              <a:gd name="connsiteX362" fmla="*/ 387350 w 1131888"/>
              <a:gd name="connsiteY362" fmla="*/ 317500 h 1282701"/>
              <a:gd name="connsiteX363" fmla="*/ 391121 w 1131888"/>
              <a:gd name="connsiteY363" fmla="*/ 317500 h 1282701"/>
              <a:gd name="connsiteX364" fmla="*/ 417513 w 1131888"/>
              <a:gd name="connsiteY364" fmla="*/ 347663 h 1282701"/>
              <a:gd name="connsiteX365" fmla="*/ 413743 w 1131888"/>
              <a:gd name="connsiteY365" fmla="*/ 347663 h 1282701"/>
              <a:gd name="connsiteX366" fmla="*/ 387350 w 1131888"/>
              <a:gd name="connsiteY366" fmla="*/ 321271 h 1282701"/>
              <a:gd name="connsiteX367" fmla="*/ 387350 w 1131888"/>
              <a:gd name="connsiteY367" fmla="*/ 317500 h 1282701"/>
              <a:gd name="connsiteX368" fmla="*/ 924877 w 1131888"/>
              <a:gd name="connsiteY368" fmla="*/ 287338 h 1282701"/>
              <a:gd name="connsiteX369" fmla="*/ 928687 w 1131888"/>
              <a:gd name="connsiteY369" fmla="*/ 287338 h 1282701"/>
              <a:gd name="connsiteX370" fmla="*/ 928687 w 1131888"/>
              <a:gd name="connsiteY370" fmla="*/ 291042 h 1282701"/>
              <a:gd name="connsiteX371" fmla="*/ 894397 w 1131888"/>
              <a:gd name="connsiteY371" fmla="*/ 320676 h 1282701"/>
              <a:gd name="connsiteX372" fmla="*/ 890587 w 1131888"/>
              <a:gd name="connsiteY372" fmla="*/ 320676 h 1282701"/>
              <a:gd name="connsiteX373" fmla="*/ 890587 w 1131888"/>
              <a:gd name="connsiteY373" fmla="*/ 316972 h 1282701"/>
              <a:gd name="connsiteX374" fmla="*/ 924877 w 1131888"/>
              <a:gd name="connsiteY374" fmla="*/ 287338 h 1282701"/>
              <a:gd name="connsiteX375" fmla="*/ 390525 w 1131888"/>
              <a:gd name="connsiteY375" fmla="*/ 271992 h 1282701"/>
              <a:gd name="connsiteX376" fmla="*/ 412750 w 1131888"/>
              <a:gd name="connsiteY376" fmla="*/ 301626 h 1282701"/>
              <a:gd name="connsiteX377" fmla="*/ 390525 w 1131888"/>
              <a:gd name="connsiteY377" fmla="*/ 271992 h 1282701"/>
              <a:gd name="connsiteX378" fmla="*/ 311149 w 1131888"/>
              <a:gd name="connsiteY378" fmla="*/ 260350 h 1282701"/>
              <a:gd name="connsiteX379" fmla="*/ 327025 w 1131888"/>
              <a:gd name="connsiteY379" fmla="*/ 279400 h 1282701"/>
              <a:gd name="connsiteX380" fmla="*/ 311149 w 1131888"/>
              <a:gd name="connsiteY380" fmla="*/ 260350 h 1282701"/>
              <a:gd name="connsiteX381" fmla="*/ 731044 w 1131888"/>
              <a:gd name="connsiteY381" fmla="*/ 226021 h 1282701"/>
              <a:gd name="connsiteX382" fmla="*/ 727472 w 1131888"/>
              <a:gd name="connsiteY382" fmla="*/ 241102 h 1282701"/>
              <a:gd name="connsiteX383" fmla="*/ 727472 w 1131888"/>
              <a:gd name="connsiteY383" fmla="*/ 244872 h 1282701"/>
              <a:gd name="connsiteX384" fmla="*/ 728673 w 1131888"/>
              <a:gd name="connsiteY384" fmla="*/ 244872 h 1282701"/>
              <a:gd name="connsiteX385" fmla="*/ 734484 w 1131888"/>
              <a:gd name="connsiteY385" fmla="*/ 230642 h 1282701"/>
              <a:gd name="connsiteX386" fmla="*/ 734484 w 1131888"/>
              <a:gd name="connsiteY386" fmla="*/ 229791 h 1282701"/>
              <a:gd name="connsiteX387" fmla="*/ 731044 w 1131888"/>
              <a:gd name="connsiteY387" fmla="*/ 229791 h 1282701"/>
              <a:gd name="connsiteX388" fmla="*/ 731044 w 1131888"/>
              <a:gd name="connsiteY388" fmla="*/ 226021 h 1282701"/>
              <a:gd name="connsiteX389" fmla="*/ 508635 w 1131888"/>
              <a:gd name="connsiteY389" fmla="*/ 223441 h 1282701"/>
              <a:gd name="connsiteX390" fmla="*/ 516255 w 1131888"/>
              <a:gd name="connsiteY390" fmla="*/ 242293 h 1282701"/>
              <a:gd name="connsiteX391" fmla="*/ 508635 w 1131888"/>
              <a:gd name="connsiteY391" fmla="*/ 223441 h 1282701"/>
              <a:gd name="connsiteX392" fmla="*/ 276860 w 1131888"/>
              <a:gd name="connsiteY392" fmla="*/ 219075 h 1282701"/>
              <a:gd name="connsiteX393" fmla="*/ 280670 w 1131888"/>
              <a:gd name="connsiteY393" fmla="*/ 219075 h 1282701"/>
              <a:gd name="connsiteX394" fmla="*/ 303530 w 1131888"/>
              <a:gd name="connsiteY394" fmla="*/ 238258 h 1282701"/>
              <a:gd name="connsiteX395" fmla="*/ 326390 w 1131888"/>
              <a:gd name="connsiteY395" fmla="*/ 257440 h 1282701"/>
              <a:gd name="connsiteX396" fmla="*/ 326390 w 1131888"/>
              <a:gd name="connsiteY396" fmla="*/ 261277 h 1282701"/>
              <a:gd name="connsiteX397" fmla="*/ 322580 w 1131888"/>
              <a:gd name="connsiteY397" fmla="*/ 261277 h 1282701"/>
              <a:gd name="connsiteX398" fmla="*/ 299720 w 1131888"/>
              <a:gd name="connsiteY398" fmla="*/ 242094 h 1282701"/>
              <a:gd name="connsiteX399" fmla="*/ 276860 w 1131888"/>
              <a:gd name="connsiteY399" fmla="*/ 222912 h 1282701"/>
              <a:gd name="connsiteX400" fmla="*/ 276860 w 1131888"/>
              <a:gd name="connsiteY400" fmla="*/ 219075 h 1282701"/>
              <a:gd name="connsiteX401" fmla="*/ 693102 w 1131888"/>
              <a:gd name="connsiteY401" fmla="*/ 203200 h 1282701"/>
              <a:gd name="connsiteX402" fmla="*/ 696912 w 1131888"/>
              <a:gd name="connsiteY402" fmla="*/ 210873 h 1282701"/>
              <a:gd name="connsiteX403" fmla="*/ 685482 w 1131888"/>
              <a:gd name="connsiteY403" fmla="*/ 245402 h 1282701"/>
              <a:gd name="connsiteX404" fmla="*/ 681672 w 1131888"/>
              <a:gd name="connsiteY404" fmla="*/ 249238 h 1282701"/>
              <a:gd name="connsiteX405" fmla="*/ 677862 w 1131888"/>
              <a:gd name="connsiteY405" fmla="*/ 245402 h 1282701"/>
              <a:gd name="connsiteX406" fmla="*/ 689292 w 1131888"/>
              <a:gd name="connsiteY406" fmla="*/ 207037 h 1282701"/>
              <a:gd name="connsiteX407" fmla="*/ 693102 w 1131888"/>
              <a:gd name="connsiteY407" fmla="*/ 203200 h 1282701"/>
              <a:gd name="connsiteX408" fmla="*/ 193675 w 1131888"/>
              <a:gd name="connsiteY408" fmla="*/ 192088 h 1282701"/>
              <a:gd name="connsiteX409" fmla="*/ 197427 w 1131888"/>
              <a:gd name="connsiteY409" fmla="*/ 192088 h 1282701"/>
              <a:gd name="connsiteX410" fmla="*/ 234950 w 1131888"/>
              <a:gd name="connsiteY410" fmla="*/ 223133 h 1282701"/>
              <a:gd name="connsiteX411" fmla="*/ 234950 w 1131888"/>
              <a:gd name="connsiteY411" fmla="*/ 227013 h 1282701"/>
              <a:gd name="connsiteX412" fmla="*/ 193675 w 1131888"/>
              <a:gd name="connsiteY412" fmla="*/ 192088 h 1282701"/>
              <a:gd name="connsiteX413" fmla="*/ 508943 w 1131888"/>
              <a:gd name="connsiteY413" fmla="*/ 190649 h 1282701"/>
              <a:gd name="connsiteX414" fmla="*/ 511175 w 1131888"/>
              <a:gd name="connsiteY414" fmla="*/ 200025 h 1282701"/>
              <a:gd name="connsiteX415" fmla="*/ 508943 w 1131888"/>
              <a:gd name="connsiteY415" fmla="*/ 190649 h 1282701"/>
              <a:gd name="connsiteX416" fmla="*/ 401637 w 1131888"/>
              <a:gd name="connsiteY416" fmla="*/ 185738 h 1282701"/>
              <a:gd name="connsiteX417" fmla="*/ 420687 w 1131888"/>
              <a:gd name="connsiteY417" fmla="*/ 211138 h 1282701"/>
              <a:gd name="connsiteX418" fmla="*/ 401637 w 1131888"/>
              <a:gd name="connsiteY418" fmla="*/ 185738 h 1282701"/>
              <a:gd name="connsiteX419" fmla="*/ 753533 w 1131888"/>
              <a:gd name="connsiteY419" fmla="*/ 177800 h 1282701"/>
              <a:gd name="connsiteX420" fmla="*/ 757237 w 1131888"/>
              <a:gd name="connsiteY420" fmla="*/ 181542 h 1282701"/>
              <a:gd name="connsiteX421" fmla="*/ 738716 w 1131888"/>
              <a:gd name="connsiteY421" fmla="*/ 230188 h 1282701"/>
              <a:gd name="connsiteX422" fmla="*/ 737725 w 1131888"/>
              <a:gd name="connsiteY422" fmla="*/ 230188 h 1282701"/>
              <a:gd name="connsiteX423" fmla="*/ 738188 w 1131888"/>
              <a:gd name="connsiteY423" fmla="*/ 230642 h 1282701"/>
              <a:gd name="connsiteX424" fmla="*/ 734531 w 1131888"/>
              <a:gd name="connsiteY424" fmla="*/ 248553 h 1282701"/>
              <a:gd name="connsiteX425" fmla="*/ 734616 w 1131888"/>
              <a:gd name="connsiteY425" fmla="*/ 248643 h 1282701"/>
              <a:gd name="connsiteX426" fmla="*/ 734484 w 1131888"/>
              <a:gd name="connsiteY426" fmla="*/ 248782 h 1282701"/>
              <a:gd name="connsiteX427" fmla="*/ 734484 w 1131888"/>
              <a:gd name="connsiteY427" fmla="*/ 248785 h 1282701"/>
              <a:gd name="connsiteX428" fmla="*/ 734454 w 1131888"/>
              <a:gd name="connsiteY428" fmla="*/ 248813 h 1282701"/>
              <a:gd name="connsiteX429" fmla="*/ 734257 w 1131888"/>
              <a:gd name="connsiteY429" fmla="*/ 249021 h 1282701"/>
              <a:gd name="connsiteX430" fmla="*/ 735013 w 1131888"/>
              <a:gd name="connsiteY430" fmla="*/ 249815 h 1282701"/>
              <a:gd name="connsiteX431" fmla="*/ 724297 w 1131888"/>
              <a:gd name="connsiteY431" fmla="*/ 283586 h 1282701"/>
              <a:gd name="connsiteX432" fmla="*/ 724213 w 1131888"/>
              <a:gd name="connsiteY432" fmla="*/ 283674 h 1282701"/>
              <a:gd name="connsiteX433" fmla="*/ 727322 w 1131888"/>
              <a:gd name="connsiteY433" fmla="*/ 283674 h 1282701"/>
              <a:gd name="connsiteX434" fmla="*/ 734889 w 1131888"/>
              <a:gd name="connsiteY434" fmla="*/ 298817 h 1282701"/>
              <a:gd name="connsiteX435" fmla="*/ 852174 w 1131888"/>
              <a:gd name="connsiteY435" fmla="*/ 374528 h 1282701"/>
              <a:gd name="connsiteX436" fmla="*/ 852487 w 1131888"/>
              <a:gd name="connsiteY436" fmla="*/ 374528 h 1282701"/>
              <a:gd name="connsiteX437" fmla="*/ 852487 w 1131888"/>
              <a:gd name="connsiteY437" fmla="*/ 374197 h 1282701"/>
              <a:gd name="connsiteX438" fmla="*/ 863917 w 1131888"/>
              <a:gd name="connsiteY438" fmla="*/ 366486 h 1282701"/>
              <a:gd name="connsiteX439" fmla="*/ 882967 w 1131888"/>
              <a:gd name="connsiteY439" fmla="*/ 358776 h 1282701"/>
              <a:gd name="connsiteX440" fmla="*/ 886777 w 1131888"/>
              <a:gd name="connsiteY440" fmla="*/ 358776 h 1282701"/>
              <a:gd name="connsiteX441" fmla="*/ 886777 w 1131888"/>
              <a:gd name="connsiteY441" fmla="*/ 362631 h 1282701"/>
              <a:gd name="connsiteX442" fmla="*/ 890587 w 1131888"/>
              <a:gd name="connsiteY442" fmla="*/ 358776 h 1282701"/>
              <a:gd name="connsiteX443" fmla="*/ 886777 w 1131888"/>
              <a:gd name="connsiteY443" fmla="*/ 358776 h 1282701"/>
              <a:gd name="connsiteX444" fmla="*/ 902017 w 1131888"/>
              <a:gd name="connsiteY444" fmla="*/ 331788 h 1282701"/>
              <a:gd name="connsiteX445" fmla="*/ 909637 w 1131888"/>
              <a:gd name="connsiteY445" fmla="*/ 335643 h 1282701"/>
              <a:gd name="connsiteX446" fmla="*/ 905827 w 1131888"/>
              <a:gd name="connsiteY446" fmla="*/ 339499 h 1282701"/>
              <a:gd name="connsiteX447" fmla="*/ 894397 w 1131888"/>
              <a:gd name="connsiteY447" fmla="*/ 358776 h 1282701"/>
              <a:gd name="connsiteX448" fmla="*/ 894397 w 1131888"/>
              <a:gd name="connsiteY448" fmla="*/ 362631 h 1282701"/>
              <a:gd name="connsiteX449" fmla="*/ 890587 w 1131888"/>
              <a:gd name="connsiteY449" fmla="*/ 366486 h 1282701"/>
              <a:gd name="connsiteX450" fmla="*/ 886777 w 1131888"/>
              <a:gd name="connsiteY450" fmla="*/ 366486 h 1282701"/>
              <a:gd name="connsiteX451" fmla="*/ 882967 w 1131888"/>
              <a:gd name="connsiteY451" fmla="*/ 366486 h 1282701"/>
              <a:gd name="connsiteX452" fmla="*/ 871537 w 1131888"/>
              <a:gd name="connsiteY452" fmla="*/ 370342 h 1282701"/>
              <a:gd name="connsiteX453" fmla="*/ 861111 w 1131888"/>
              <a:gd name="connsiteY453" fmla="*/ 380892 h 1282701"/>
              <a:gd name="connsiteX454" fmla="*/ 863524 w 1131888"/>
              <a:gd name="connsiteY454" fmla="*/ 382099 h 1282701"/>
              <a:gd name="connsiteX455" fmla="*/ 863524 w 1131888"/>
              <a:gd name="connsiteY455" fmla="*/ 385885 h 1282701"/>
              <a:gd name="connsiteX456" fmla="*/ 871091 w 1131888"/>
              <a:gd name="connsiteY456" fmla="*/ 382099 h 1282701"/>
              <a:gd name="connsiteX457" fmla="*/ 875820 w 1131888"/>
              <a:gd name="connsiteY457" fmla="*/ 391090 h 1282701"/>
              <a:gd name="connsiteX458" fmla="*/ 885846 w 1131888"/>
              <a:gd name="connsiteY458" fmla="*/ 397018 h 1282701"/>
              <a:gd name="connsiteX459" fmla="*/ 909358 w 1131888"/>
              <a:gd name="connsiteY459" fmla="*/ 381795 h 1282701"/>
              <a:gd name="connsiteX460" fmla="*/ 931769 w 1131888"/>
              <a:gd name="connsiteY460" fmla="*/ 362447 h 1282701"/>
              <a:gd name="connsiteX461" fmla="*/ 931769 w 1131888"/>
              <a:gd name="connsiteY461" fmla="*/ 366316 h 1282701"/>
              <a:gd name="connsiteX462" fmla="*/ 935505 w 1131888"/>
              <a:gd name="connsiteY462" fmla="*/ 366316 h 1282701"/>
              <a:gd name="connsiteX463" fmla="*/ 931769 w 1131888"/>
              <a:gd name="connsiteY463" fmla="*/ 362447 h 1282701"/>
              <a:gd name="connsiteX464" fmla="*/ 929744 w 1131888"/>
              <a:gd name="connsiteY464" fmla="*/ 360349 h 1282701"/>
              <a:gd name="connsiteX465" fmla="*/ 920397 w 1131888"/>
              <a:gd name="connsiteY465" fmla="*/ 364173 h 1282701"/>
              <a:gd name="connsiteX466" fmla="*/ 908756 w 1131888"/>
              <a:gd name="connsiteY466" fmla="*/ 374650 h 1282701"/>
              <a:gd name="connsiteX467" fmla="*/ 904875 w 1131888"/>
              <a:gd name="connsiteY467" fmla="*/ 374650 h 1282701"/>
              <a:gd name="connsiteX468" fmla="*/ 904875 w 1131888"/>
              <a:gd name="connsiteY468" fmla="*/ 370840 h 1282701"/>
              <a:gd name="connsiteX469" fmla="*/ 917002 w 1131888"/>
              <a:gd name="connsiteY469" fmla="*/ 360363 h 1282701"/>
              <a:gd name="connsiteX470" fmla="*/ 930410 w 1131888"/>
              <a:gd name="connsiteY470" fmla="*/ 356116 h 1282701"/>
              <a:gd name="connsiteX471" fmla="*/ 935505 w 1131888"/>
              <a:gd name="connsiteY471" fmla="*/ 350838 h 1282701"/>
              <a:gd name="connsiteX472" fmla="*/ 935939 w 1131888"/>
              <a:gd name="connsiteY472" fmla="*/ 351288 h 1282701"/>
              <a:gd name="connsiteX473" fmla="*/ 946871 w 1131888"/>
              <a:gd name="connsiteY473" fmla="*/ 339726 h 1282701"/>
              <a:gd name="connsiteX474" fmla="*/ 965633 w 1131888"/>
              <a:gd name="connsiteY474" fmla="*/ 331788 h 1282701"/>
              <a:gd name="connsiteX475" fmla="*/ 969385 w 1131888"/>
              <a:gd name="connsiteY475" fmla="*/ 335757 h 1282701"/>
              <a:gd name="connsiteX476" fmla="*/ 969385 w 1131888"/>
              <a:gd name="connsiteY476" fmla="*/ 343694 h 1282701"/>
              <a:gd name="connsiteX477" fmla="*/ 950624 w 1131888"/>
              <a:gd name="connsiteY477" fmla="*/ 351632 h 1282701"/>
              <a:gd name="connsiteX478" fmla="*/ 943119 w 1131888"/>
              <a:gd name="connsiteY478" fmla="*/ 359569 h 1282701"/>
              <a:gd name="connsiteX479" fmla="*/ 942975 w 1131888"/>
              <a:gd name="connsiteY479" fmla="*/ 359646 h 1282701"/>
              <a:gd name="connsiteX480" fmla="*/ 942975 w 1131888"/>
              <a:gd name="connsiteY480" fmla="*/ 362447 h 1282701"/>
              <a:gd name="connsiteX481" fmla="*/ 942975 w 1131888"/>
              <a:gd name="connsiteY481" fmla="*/ 366316 h 1282701"/>
              <a:gd name="connsiteX482" fmla="*/ 942975 w 1131888"/>
              <a:gd name="connsiteY482" fmla="*/ 370186 h 1282701"/>
              <a:gd name="connsiteX483" fmla="*/ 913093 w 1131888"/>
              <a:gd name="connsiteY483" fmla="*/ 393403 h 1282701"/>
              <a:gd name="connsiteX484" fmla="*/ 891249 w 1131888"/>
              <a:gd name="connsiteY484" fmla="*/ 412261 h 1282701"/>
              <a:gd name="connsiteX485" fmla="*/ 899466 w 1131888"/>
              <a:gd name="connsiteY485" fmla="*/ 436517 h 1282701"/>
              <a:gd name="connsiteX486" fmla="*/ 908925 w 1131888"/>
              <a:gd name="connsiteY486" fmla="*/ 461596 h 1282701"/>
              <a:gd name="connsiteX487" fmla="*/ 916492 w 1131888"/>
              <a:gd name="connsiteY487" fmla="*/ 465382 h 1282701"/>
              <a:gd name="connsiteX488" fmla="*/ 927842 w 1131888"/>
              <a:gd name="connsiteY488" fmla="*/ 491881 h 1282701"/>
              <a:gd name="connsiteX489" fmla="*/ 942975 w 1131888"/>
              <a:gd name="connsiteY489" fmla="*/ 571378 h 1282701"/>
              <a:gd name="connsiteX490" fmla="*/ 912708 w 1131888"/>
              <a:gd name="connsiteY490" fmla="*/ 711445 h 1282701"/>
              <a:gd name="connsiteX491" fmla="*/ 871091 w 1131888"/>
              <a:gd name="connsiteY491" fmla="*/ 772014 h 1282701"/>
              <a:gd name="connsiteX492" fmla="*/ 886224 w 1131888"/>
              <a:gd name="connsiteY492" fmla="*/ 798513 h 1282701"/>
              <a:gd name="connsiteX493" fmla="*/ 863524 w 1131888"/>
              <a:gd name="connsiteY493" fmla="*/ 779585 h 1282701"/>
              <a:gd name="connsiteX494" fmla="*/ 761373 w 1131888"/>
              <a:gd name="connsiteY494" fmla="*/ 866654 h 1282701"/>
              <a:gd name="connsiteX495" fmla="*/ 640305 w 1131888"/>
              <a:gd name="connsiteY495" fmla="*/ 893153 h 1282701"/>
              <a:gd name="connsiteX496" fmla="*/ 639762 w 1131888"/>
              <a:gd name="connsiteY496" fmla="*/ 893153 h 1282701"/>
              <a:gd name="connsiteX497" fmla="*/ 639762 w 1131888"/>
              <a:gd name="connsiteY497" fmla="*/ 903941 h 1282701"/>
              <a:gd name="connsiteX498" fmla="*/ 639762 w 1131888"/>
              <a:gd name="connsiteY498" fmla="*/ 941294 h 1282701"/>
              <a:gd name="connsiteX499" fmla="*/ 639762 w 1131888"/>
              <a:gd name="connsiteY499" fmla="*/ 952500 h 1282701"/>
              <a:gd name="connsiteX500" fmla="*/ 636587 w 1131888"/>
              <a:gd name="connsiteY500" fmla="*/ 952500 h 1282701"/>
              <a:gd name="connsiteX501" fmla="*/ 636587 w 1131888"/>
              <a:gd name="connsiteY501" fmla="*/ 941294 h 1282701"/>
              <a:gd name="connsiteX502" fmla="*/ 636587 w 1131888"/>
              <a:gd name="connsiteY502" fmla="*/ 903941 h 1282701"/>
              <a:gd name="connsiteX503" fmla="*/ 636587 w 1131888"/>
              <a:gd name="connsiteY503" fmla="*/ 893153 h 1282701"/>
              <a:gd name="connsiteX504" fmla="*/ 636521 w 1131888"/>
              <a:gd name="connsiteY504" fmla="*/ 893153 h 1282701"/>
              <a:gd name="connsiteX505" fmla="*/ 636521 w 1131888"/>
              <a:gd name="connsiteY505" fmla="*/ 896938 h 1282701"/>
              <a:gd name="connsiteX506" fmla="*/ 632738 w 1131888"/>
              <a:gd name="connsiteY506" fmla="*/ 889367 h 1282701"/>
              <a:gd name="connsiteX507" fmla="*/ 610038 w 1131888"/>
              <a:gd name="connsiteY507" fmla="*/ 893153 h 1282701"/>
              <a:gd name="connsiteX508" fmla="*/ 609600 w 1131888"/>
              <a:gd name="connsiteY508" fmla="*/ 892715 h 1282701"/>
              <a:gd name="connsiteX509" fmla="*/ 609600 w 1131888"/>
              <a:gd name="connsiteY509" fmla="*/ 899760 h 1282701"/>
              <a:gd name="connsiteX510" fmla="*/ 609600 w 1131888"/>
              <a:gd name="connsiteY510" fmla="*/ 919163 h 1282701"/>
              <a:gd name="connsiteX511" fmla="*/ 606425 w 1131888"/>
              <a:gd name="connsiteY511" fmla="*/ 919163 h 1282701"/>
              <a:gd name="connsiteX512" fmla="*/ 603250 w 1131888"/>
              <a:gd name="connsiteY512" fmla="*/ 919163 h 1282701"/>
              <a:gd name="connsiteX513" fmla="*/ 606425 w 1131888"/>
              <a:gd name="connsiteY513" fmla="*/ 899760 h 1282701"/>
              <a:gd name="connsiteX514" fmla="*/ 606425 w 1131888"/>
              <a:gd name="connsiteY514" fmla="*/ 889538 h 1282701"/>
              <a:gd name="connsiteX515" fmla="*/ 606254 w 1131888"/>
              <a:gd name="connsiteY515" fmla="*/ 889367 h 1282701"/>
              <a:gd name="connsiteX516" fmla="*/ 606254 w 1131888"/>
              <a:gd name="connsiteY516" fmla="*/ 893153 h 1282701"/>
              <a:gd name="connsiteX517" fmla="*/ 541937 w 1131888"/>
              <a:gd name="connsiteY517" fmla="*/ 881796 h 1282701"/>
              <a:gd name="connsiteX518" fmla="*/ 540792 w 1131888"/>
              <a:gd name="connsiteY518" fmla="*/ 880651 h 1282701"/>
              <a:gd name="connsiteX519" fmla="*/ 535663 w 1131888"/>
              <a:gd name="connsiteY519" fmla="*/ 906596 h 1282701"/>
              <a:gd name="connsiteX520" fmla="*/ 527368 w 1131888"/>
              <a:gd name="connsiteY520" fmla="*/ 929747 h 1282701"/>
              <a:gd name="connsiteX521" fmla="*/ 527368 w 1131888"/>
              <a:gd name="connsiteY521" fmla="*/ 933451 h 1282701"/>
              <a:gd name="connsiteX522" fmla="*/ 523875 w 1131888"/>
              <a:gd name="connsiteY522" fmla="*/ 929747 h 1282701"/>
              <a:gd name="connsiteX523" fmla="*/ 532170 w 1131888"/>
              <a:gd name="connsiteY523" fmla="*/ 903817 h 1282701"/>
              <a:gd name="connsiteX524" fmla="*/ 537141 w 1131888"/>
              <a:gd name="connsiteY524" fmla="*/ 881107 h 1282701"/>
              <a:gd name="connsiteX525" fmla="*/ 514507 w 1131888"/>
              <a:gd name="connsiteY525" fmla="*/ 865707 h 1282701"/>
              <a:gd name="connsiteX526" fmla="*/ 485186 w 1131888"/>
              <a:gd name="connsiteY526" fmla="*/ 855297 h 1282701"/>
              <a:gd name="connsiteX527" fmla="*/ 473836 w 1131888"/>
              <a:gd name="connsiteY527" fmla="*/ 843940 h 1282701"/>
              <a:gd name="connsiteX528" fmla="*/ 452554 w 1131888"/>
              <a:gd name="connsiteY528" fmla="*/ 831164 h 1282701"/>
              <a:gd name="connsiteX529" fmla="*/ 428439 w 1131888"/>
              <a:gd name="connsiteY529" fmla="*/ 821228 h 1282701"/>
              <a:gd name="connsiteX530" fmla="*/ 412750 w 1131888"/>
              <a:gd name="connsiteY530" fmla="*/ 842963 h 1282701"/>
              <a:gd name="connsiteX531" fmla="*/ 412750 w 1131888"/>
              <a:gd name="connsiteY531" fmla="*/ 839193 h 1282701"/>
              <a:gd name="connsiteX532" fmla="*/ 414694 w 1131888"/>
              <a:gd name="connsiteY532" fmla="*/ 836307 h 1282701"/>
              <a:gd name="connsiteX533" fmla="*/ 410964 w 1131888"/>
              <a:gd name="connsiteY533" fmla="*/ 841058 h 1282701"/>
              <a:gd name="connsiteX534" fmla="*/ 398462 w 1131888"/>
              <a:gd name="connsiteY534" fmla="*/ 847725 h 1282701"/>
              <a:gd name="connsiteX535" fmla="*/ 418672 w 1131888"/>
              <a:gd name="connsiteY535" fmla="*/ 830403 h 1282701"/>
              <a:gd name="connsiteX536" fmla="*/ 427404 w 1131888"/>
              <a:gd name="connsiteY536" fmla="*/ 817441 h 1282701"/>
              <a:gd name="connsiteX537" fmla="*/ 425598 w 1131888"/>
              <a:gd name="connsiteY537" fmla="*/ 817441 h 1282701"/>
              <a:gd name="connsiteX538" fmla="*/ 424652 w 1131888"/>
              <a:gd name="connsiteY538" fmla="*/ 817441 h 1282701"/>
              <a:gd name="connsiteX539" fmla="*/ 424652 w 1131888"/>
              <a:gd name="connsiteY539" fmla="*/ 809870 h 1282701"/>
              <a:gd name="connsiteX540" fmla="*/ 405735 w 1131888"/>
              <a:gd name="connsiteY540" fmla="*/ 798513 h 1282701"/>
              <a:gd name="connsiteX541" fmla="*/ 386818 w 1131888"/>
              <a:gd name="connsiteY541" fmla="*/ 764443 h 1282701"/>
              <a:gd name="connsiteX542" fmla="*/ 378142 w 1131888"/>
              <a:gd name="connsiteY542" fmla="*/ 765357 h 1282701"/>
              <a:gd name="connsiteX543" fmla="*/ 379251 w 1131888"/>
              <a:gd name="connsiteY543" fmla="*/ 764443 h 1282701"/>
              <a:gd name="connsiteX544" fmla="*/ 360334 w 1131888"/>
              <a:gd name="connsiteY544" fmla="*/ 734158 h 1282701"/>
              <a:gd name="connsiteX545" fmla="*/ 337634 w 1131888"/>
              <a:gd name="connsiteY545" fmla="*/ 745515 h 1282701"/>
              <a:gd name="connsiteX546" fmla="*/ 345201 w 1131888"/>
              <a:gd name="connsiteY546" fmla="*/ 715230 h 1282701"/>
              <a:gd name="connsiteX547" fmla="*/ 337634 w 1131888"/>
              <a:gd name="connsiteY547" fmla="*/ 692517 h 1282701"/>
              <a:gd name="connsiteX548" fmla="*/ 330767 w 1131888"/>
              <a:gd name="connsiteY548" fmla="*/ 692517 h 1282701"/>
              <a:gd name="connsiteX549" fmla="*/ 299536 w 1131888"/>
              <a:gd name="connsiteY549" fmla="*/ 701651 h 1282701"/>
              <a:gd name="connsiteX550" fmla="*/ 265697 w 1131888"/>
              <a:gd name="connsiteY550" fmla="*/ 714376 h 1282701"/>
              <a:gd name="connsiteX551" fmla="*/ 261937 w 1131888"/>
              <a:gd name="connsiteY551" fmla="*/ 710606 h 1282701"/>
              <a:gd name="connsiteX552" fmla="*/ 261937 w 1131888"/>
              <a:gd name="connsiteY552" fmla="*/ 706835 h 1282701"/>
              <a:gd name="connsiteX553" fmla="*/ 329615 w 1131888"/>
              <a:gd name="connsiteY553" fmla="*/ 684213 h 1282701"/>
              <a:gd name="connsiteX554" fmla="*/ 330057 w 1131888"/>
              <a:gd name="connsiteY554" fmla="*/ 684656 h 1282701"/>
              <a:gd name="connsiteX555" fmla="*/ 328825 w 1131888"/>
              <a:gd name="connsiteY555" fmla="*/ 649042 h 1282701"/>
              <a:gd name="connsiteX556" fmla="*/ 319980 w 1131888"/>
              <a:gd name="connsiteY556" fmla="*/ 591083 h 1282701"/>
              <a:gd name="connsiteX557" fmla="*/ 318770 w 1131888"/>
              <a:gd name="connsiteY557" fmla="*/ 535937 h 1282701"/>
              <a:gd name="connsiteX558" fmla="*/ 309404 w 1131888"/>
              <a:gd name="connsiteY558" fmla="*/ 534592 h 1282701"/>
              <a:gd name="connsiteX559" fmla="*/ 292735 w 1131888"/>
              <a:gd name="connsiteY559" fmla="*/ 532607 h 1282701"/>
              <a:gd name="connsiteX560" fmla="*/ 292735 w 1131888"/>
              <a:gd name="connsiteY560" fmla="*/ 528638 h 1282701"/>
              <a:gd name="connsiteX561" fmla="*/ 309880 w 1131888"/>
              <a:gd name="connsiteY561" fmla="*/ 530623 h 1282701"/>
              <a:gd name="connsiteX562" fmla="*/ 322993 w 1131888"/>
              <a:gd name="connsiteY562" fmla="*/ 532140 h 1282701"/>
              <a:gd name="connsiteX563" fmla="*/ 327229 w 1131888"/>
              <a:gd name="connsiteY563" fmla="*/ 520273 h 1282701"/>
              <a:gd name="connsiteX564" fmla="*/ 326283 w 1131888"/>
              <a:gd name="connsiteY564" fmla="*/ 507023 h 1282701"/>
              <a:gd name="connsiteX565" fmla="*/ 371684 w 1131888"/>
              <a:gd name="connsiteY565" fmla="*/ 408598 h 1282701"/>
              <a:gd name="connsiteX566" fmla="*/ 428435 w 1131888"/>
              <a:gd name="connsiteY566" fmla="*/ 344243 h 1282701"/>
              <a:gd name="connsiteX567" fmla="*/ 507886 w 1131888"/>
              <a:gd name="connsiteY567" fmla="*/ 306388 h 1282701"/>
              <a:gd name="connsiteX568" fmla="*/ 511670 w 1131888"/>
              <a:gd name="connsiteY568" fmla="*/ 306388 h 1282701"/>
              <a:gd name="connsiteX569" fmla="*/ 512198 w 1131888"/>
              <a:gd name="connsiteY569" fmla="*/ 305859 h 1282701"/>
              <a:gd name="connsiteX570" fmla="*/ 511969 w 1131888"/>
              <a:gd name="connsiteY570" fmla="*/ 305859 h 1282701"/>
              <a:gd name="connsiteX571" fmla="*/ 492125 w 1131888"/>
              <a:gd name="connsiteY571" fmla="*/ 272521 h 1282701"/>
              <a:gd name="connsiteX572" fmla="*/ 492125 w 1131888"/>
              <a:gd name="connsiteY572" fmla="*/ 268817 h 1282701"/>
              <a:gd name="connsiteX573" fmla="*/ 496094 w 1131888"/>
              <a:gd name="connsiteY573" fmla="*/ 268817 h 1282701"/>
              <a:gd name="connsiteX574" fmla="*/ 515938 w 1131888"/>
              <a:gd name="connsiteY574" fmla="*/ 302155 h 1282701"/>
              <a:gd name="connsiteX575" fmla="*/ 515938 w 1131888"/>
              <a:gd name="connsiteY575" fmla="*/ 302440 h 1282701"/>
              <a:gd name="connsiteX576" fmla="*/ 526803 w 1131888"/>
              <a:gd name="connsiteY576" fmla="*/ 298817 h 1282701"/>
              <a:gd name="connsiteX577" fmla="*/ 538153 w 1131888"/>
              <a:gd name="connsiteY577" fmla="*/ 295031 h 1282701"/>
              <a:gd name="connsiteX578" fmla="*/ 530586 w 1131888"/>
              <a:gd name="connsiteY578" fmla="*/ 272317 h 1282701"/>
              <a:gd name="connsiteX579" fmla="*/ 538153 w 1131888"/>
              <a:gd name="connsiteY579" fmla="*/ 287460 h 1282701"/>
              <a:gd name="connsiteX580" fmla="*/ 632738 w 1131888"/>
              <a:gd name="connsiteY580" fmla="*/ 279889 h 1282701"/>
              <a:gd name="connsiteX581" fmla="*/ 636587 w 1131888"/>
              <a:gd name="connsiteY581" fmla="*/ 283740 h 1282701"/>
              <a:gd name="connsiteX582" fmla="*/ 636587 w 1131888"/>
              <a:gd name="connsiteY582" fmla="*/ 275696 h 1282701"/>
              <a:gd name="connsiteX583" fmla="*/ 636587 w 1131888"/>
              <a:gd name="connsiteY583" fmla="*/ 260879 h 1282701"/>
              <a:gd name="connsiteX584" fmla="*/ 636587 w 1131888"/>
              <a:gd name="connsiteY584" fmla="*/ 257175 h 1282701"/>
              <a:gd name="connsiteX585" fmla="*/ 640556 w 1131888"/>
              <a:gd name="connsiteY585" fmla="*/ 257175 h 1282701"/>
              <a:gd name="connsiteX586" fmla="*/ 644525 w 1131888"/>
              <a:gd name="connsiteY586" fmla="*/ 257175 h 1282701"/>
              <a:gd name="connsiteX587" fmla="*/ 644525 w 1131888"/>
              <a:gd name="connsiteY587" fmla="*/ 260879 h 1282701"/>
              <a:gd name="connsiteX588" fmla="*/ 640556 w 1131888"/>
              <a:gd name="connsiteY588" fmla="*/ 275696 h 1282701"/>
              <a:gd name="connsiteX589" fmla="*/ 641214 w 1131888"/>
              <a:gd name="connsiteY589" fmla="*/ 276924 h 1282701"/>
              <a:gd name="connsiteX590" fmla="*/ 643996 w 1131888"/>
              <a:gd name="connsiteY590" fmla="*/ 264319 h 1282701"/>
              <a:gd name="connsiteX591" fmla="*/ 648229 w 1131888"/>
              <a:gd name="connsiteY591" fmla="*/ 245137 h 1282701"/>
              <a:gd name="connsiteX592" fmla="*/ 648229 w 1131888"/>
              <a:gd name="connsiteY592" fmla="*/ 241300 h 1282701"/>
              <a:gd name="connsiteX593" fmla="*/ 652462 w 1131888"/>
              <a:gd name="connsiteY593" fmla="*/ 245137 h 1282701"/>
              <a:gd name="connsiteX594" fmla="*/ 652462 w 1131888"/>
              <a:gd name="connsiteY594" fmla="*/ 268156 h 1282701"/>
              <a:gd name="connsiteX595" fmla="*/ 645460 w 1131888"/>
              <a:gd name="connsiteY595" fmla="*/ 284021 h 1282701"/>
              <a:gd name="connsiteX596" fmla="*/ 650236 w 1131888"/>
              <a:gd name="connsiteY596" fmla="*/ 280835 h 1282701"/>
              <a:gd name="connsiteX597" fmla="*/ 651655 w 1131888"/>
              <a:gd name="connsiteY597" fmla="*/ 279889 h 1282701"/>
              <a:gd name="connsiteX598" fmla="*/ 700839 w 1131888"/>
              <a:gd name="connsiteY598" fmla="*/ 287460 h 1282701"/>
              <a:gd name="connsiteX599" fmla="*/ 715972 w 1131888"/>
              <a:gd name="connsiteY599" fmla="*/ 257175 h 1282701"/>
              <a:gd name="connsiteX600" fmla="*/ 712189 w 1131888"/>
              <a:gd name="connsiteY600" fmla="*/ 283674 h 1282701"/>
              <a:gd name="connsiteX601" fmla="*/ 719756 w 1131888"/>
              <a:gd name="connsiteY601" fmla="*/ 279889 h 1282701"/>
              <a:gd name="connsiteX602" fmla="*/ 721201 w 1131888"/>
              <a:gd name="connsiteY602" fmla="*/ 281335 h 1282701"/>
              <a:gd name="connsiteX603" fmla="*/ 727694 w 1131888"/>
              <a:gd name="connsiteY603" fmla="*/ 250645 h 1282701"/>
              <a:gd name="connsiteX604" fmla="*/ 723900 w 1131888"/>
              <a:gd name="connsiteY604" fmla="*/ 248643 h 1282701"/>
              <a:gd name="connsiteX605" fmla="*/ 723900 w 1131888"/>
              <a:gd name="connsiteY605" fmla="*/ 244872 h 1282701"/>
              <a:gd name="connsiteX606" fmla="*/ 723900 w 1131888"/>
              <a:gd name="connsiteY606" fmla="*/ 241102 h 1282701"/>
              <a:gd name="connsiteX607" fmla="*/ 727472 w 1131888"/>
              <a:gd name="connsiteY607" fmla="*/ 226021 h 1282701"/>
              <a:gd name="connsiteX608" fmla="*/ 731044 w 1131888"/>
              <a:gd name="connsiteY608" fmla="*/ 222250 h 1282701"/>
              <a:gd name="connsiteX609" fmla="*/ 735679 w 1131888"/>
              <a:gd name="connsiteY609" fmla="*/ 224696 h 1282701"/>
              <a:gd name="connsiteX610" fmla="*/ 502022 w 1131888"/>
              <a:gd name="connsiteY610" fmla="*/ 171541 h 1282701"/>
              <a:gd name="connsiteX611" fmla="*/ 504031 w 1131888"/>
              <a:gd name="connsiteY611" fmla="*/ 177271 h 1282701"/>
              <a:gd name="connsiteX612" fmla="*/ 502022 w 1131888"/>
              <a:gd name="connsiteY612" fmla="*/ 171541 h 1282701"/>
              <a:gd name="connsiteX613" fmla="*/ 174624 w 1131888"/>
              <a:gd name="connsiteY613" fmla="*/ 109538 h 1282701"/>
              <a:gd name="connsiteX614" fmla="*/ 182562 w 1131888"/>
              <a:gd name="connsiteY614" fmla="*/ 128059 h 1282701"/>
              <a:gd name="connsiteX615" fmla="*/ 174624 w 1131888"/>
              <a:gd name="connsiteY615" fmla="*/ 109538 h 1282701"/>
              <a:gd name="connsiteX616" fmla="*/ 174625 w 1131888"/>
              <a:gd name="connsiteY616" fmla="*/ 97440 h 1282701"/>
              <a:gd name="connsiteX617" fmla="*/ 178424 w 1131888"/>
              <a:gd name="connsiteY617" fmla="*/ 97440 h 1282701"/>
              <a:gd name="connsiteX618" fmla="*/ 277189 w 1131888"/>
              <a:gd name="connsiteY618" fmla="*/ 199424 h 1282701"/>
              <a:gd name="connsiteX619" fmla="*/ 277189 w 1131888"/>
              <a:gd name="connsiteY619" fmla="*/ 203201 h 1282701"/>
              <a:gd name="connsiteX620" fmla="*/ 273390 w 1131888"/>
              <a:gd name="connsiteY620" fmla="*/ 203201 h 1282701"/>
              <a:gd name="connsiteX621" fmla="*/ 174625 w 1131888"/>
              <a:gd name="connsiteY621" fmla="*/ 101217 h 1282701"/>
              <a:gd name="connsiteX622" fmla="*/ 174625 w 1131888"/>
              <a:gd name="connsiteY622" fmla="*/ 97440 h 1282701"/>
              <a:gd name="connsiteX623" fmla="*/ 432435 w 1131888"/>
              <a:gd name="connsiteY623" fmla="*/ 71438 h 1282701"/>
              <a:gd name="connsiteX624" fmla="*/ 447675 w 1131888"/>
              <a:gd name="connsiteY624" fmla="*/ 112713 h 1282701"/>
              <a:gd name="connsiteX625" fmla="*/ 443865 w 1131888"/>
              <a:gd name="connsiteY625" fmla="*/ 112713 h 1282701"/>
              <a:gd name="connsiteX626" fmla="*/ 428625 w 1131888"/>
              <a:gd name="connsiteY626" fmla="*/ 75190 h 1282701"/>
              <a:gd name="connsiteX627" fmla="*/ 432435 w 1131888"/>
              <a:gd name="connsiteY627" fmla="*/ 71438 h 1282701"/>
              <a:gd name="connsiteX628" fmla="*/ 166687 w 1131888"/>
              <a:gd name="connsiteY628" fmla="*/ 63500 h 1282701"/>
              <a:gd name="connsiteX629" fmla="*/ 170472 w 1131888"/>
              <a:gd name="connsiteY629" fmla="*/ 63500 h 1282701"/>
              <a:gd name="connsiteX630" fmla="*/ 215900 w 1131888"/>
              <a:gd name="connsiteY630" fmla="*/ 109538 h 1282701"/>
              <a:gd name="connsiteX631" fmla="*/ 212114 w 1131888"/>
              <a:gd name="connsiteY631" fmla="*/ 109538 h 1282701"/>
              <a:gd name="connsiteX632" fmla="*/ 166687 w 1131888"/>
              <a:gd name="connsiteY632" fmla="*/ 67337 h 1282701"/>
              <a:gd name="connsiteX633" fmla="*/ 155801 w 1131888"/>
              <a:gd name="connsiteY633" fmla="*/ 19050 h 1282701"/>
              <a:gd name="connsiteX634" fmla="*/ 155801 w 1131888"/>
              <a:gd name="connsiteY634" fmla="*/ 48684 h 1282701"/>
              <a:gd name="connsiteX635" fmla="*/ 141287 w 1131888"/>
              <a:gd name="connsiteY635" fmla="*/ 44980 h 1282701"/>
              <a:gd name="connsiteX636" fmla="*/ 367336 w 1131888"/>
              <a:gd name="connsiteY636" fmla="*/ 0 h 1282701"/>
              <a:gd name="connsiteX637" fmla="*/ 371135 w 1131888"/>
              <a:gd name="connsiteY637" fmla="*/ 3786 h 1282701"/>
              <a:gd name="connsiteX638" fmla="*/ 386329 w 1131888"/>
              <a:gd name="connsiteY638" fmla="*/ 34070 h 1282701"/>
              <a:gd name="connsiteX639" fmla="*/ 390128 w 1131888"/>
              <a:gd name="connsiteY639" fmla="*/ 49213 h 1282701"/>
              <a:gd name="connsiteX640" fmla="*/ 397725 w 1131888"/>
              <a:gd name="connsiteY640" fmla="*/ 71926 h 1282701"/>
              <a:gd name="connsiteX641" fmla="*/ 424316 w 1131888"/>
              <a:gd name="connsiteY641" fmla="*/ 109782 h 1282701"/>
              <a:gd name="connsiteX642" fmla="*/ 450907 w 1131888"/>
              <a:gd name="connsiteY642" fmla="*/ 143852 h 1282701"/>
              <a:gd name="connsiteX643" fmla="*/ 462303 w 1131888"/>
              <a:gd name="connsiteY643" fmla="*/ 177922 h 1282701"/>
              <a:gd name="connsiteX644" fmla="*/ 469900 w 1131888"/>
              <a:gd name="connsiteY644" fmla="*/ 185493 h 1282701"/>
              <a:gd name="connsiteX645" fmla="*/ 469900 w 1131888"/>
              <a:gd name="connsiteY645" fmla="*/ 193065 h 1282701"/>
              <a:gd name="connsiteX646" fmla="*/ 469900 w 1131888"/>
              <a:gd name="connsiteY646" fmla="*/ 196850 h 1282701"/>
              <a:gd name="connsiteX647" fmla="*/ 466102 w 1131888"/>
              <a:gd name="connsiteY647" fmla="*/ 193065 h 1282701"/>
              <a:gd name="connsiteX648" fmla="*/ 462303 w 1131888"/>
              <a:gd name="connsiteY648" fmla="*/ 185493 h 1282701"/>
              <a:gd name="connsiteX649" fmla="*/ 458504 w 1131888"/>
              <a:gd name="connsiteY649" fmla="*/ 181708 h 1282701"/>
              <a:gd name="connsiteX650" fmla="*/ 443309 w 1131888"/>
              <a:gd name="connsiteY650" fmla="*/ 143852 h 1282701"/>
              <a:gd name="connsiteX651" fmla="*/ 420517 w 1131888"/>
              <a:gd name="connsiteY651" fmla="*/ 113567 h 1282701"/>
              <a:gd name="connsiteX652" fmla="*/ 397725 w 1131888"/>
              <a:gd name="connsiteY652" fmla="*/ 83283 h 1282701"/>
              <a:gd name="connsiteX653" fmla="*/ 382531 w 1131888"/>
              <a:gd name="connsiteY653" fmla="*/ 49213 h 1282701"/>
              <a:gd name="connsiteX654" fmla="*/ 378732 w 1131888"/>
              <a:gd name="connsiteY654" fmla="*/ 34070 h 1282701"/>
              <a:gd name="connsiteX655" fmla="*/ 367336 w 1131888"/>
              <a:gd name="connsiteY655" fmla="*/ 3786 h 1282701"/>
              <a:gd name="connsiteX656" fmla="*/ 367336 w 1131888"/>
              <a:gd name="connsiteY656" fmla="*/ 0 h 1282701"/>
              <a:gd name="connsiteX657" fmla="*/ 334010 w 1131888"/>
              <a:gd name="connsiteY657" fmla="*/ 0 h 1282701"/>
              <a:gd name="connsiteX658" fmla="*/ 368300 w 1131888"/>
              <a:gd name="connsiteY658" fmla="*/ 60325 h 1282701"/>
              <a:gd name="connsiteX659" fmla="*/ 334010 w 1131888"/>
              <a:gd name="connsiteY659" fmla="*/ 0 h 128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</a:cxnLst>
            <a:rect l="l" t="t" r="r" b="b"/>
            <a:pathLst>
              <a:path w="1131888" h="1282701">
                <a:moveTo>
                  <a:pt x="428228" y="1258888"/>
                </a:moveTo>
                <a:cubicBezTo>
                  <a:pt x="431800" y="1258888"/>
                  <a:pt x="428228" y="1274763"/>
                  <a:pt x="428228" y="1282701"/>
                </a:cubicBezTo>
                <a:cubicBezTo>
                  <a:pt x="417512" y="1278732"/>
                  <a:pt x="428228" y="1266826"/>
                  <a:pt x="428228" y="1258888"/>
                </a:cubicBezTo>
                <a:close/>
                <a:moveTo>
                  <a:pt x="46038" y="1222375"/>
                </a:moveTo>
                <a:cubicBezTo>
                  <a:pt x="34528" y="1241085"/>
                  <a:pt x="15346" y="1256053"/>
                  <a:pt x="3836" y="1274763"/>
                </a:cubicBezTo>
                <a:lnTo>
                  <a:pt x="0" y="1274763"/>
                </a:lnTo>
                <a:cubicBezTo>
                  <a:pt x="0" y="1274763"/>
                  <a:pt x="0" y="1274763"/>
                  <a:pt x="0" y="1271021"/>
                </a:cubicBezTo>
                <a:cubicBezTo>
                  <a:pt x="15346" y="1252311"/>
                  <a:pt x="30692" y="1237343"/>
                  <a:pt x="46038" y="1222375"/>
                </a:cubicBezTo>
                <a:close/>
                <a:moveTo>
                  <a:pt x="811337" y="1149747"/>
                </a:moveTo>
                <a:cubicBezTo>
                  <a:pt x="812701" y="1148670"/>
                  <a:pt x="815182" y="1148443"/>
                  <a:pt x="819150" y="1150257"/>
                </a:cubicBezTo>
                <a:cubicBezTo>
                  <a:pt x="813197" y="1163864"/>
                  <a:pt x="807244" y="1152979"/>
                  <a:pt x="811337" y="1149747"/>
                </a:cubicBezTo>
                <a:close/>
                <a:moveTo>
                  <a:pt x="374967" y="1130300"/>
                </a:moveTo>
                <a:cubicBezTo>
                  <a:pt x="374967" y="1130300"/>
                  <a:pt x="378777" y="1130300"/>
                  <a:pt x="378777" y="1130300"/>
                </a:cubicBezTo>
                <a:cubicBezTo>
                  <a:pt x="378777" y="1130300"/>
                  <a:pt x="382587" y="1130300"/>
                  <a:pt x="378777" y="1134080"/>
                </a:cubicBezTo>
                <a:cubicBezTo>
                  <a:pt x="371157" y="1156758"/>
                  <a:pt x="355917" y="1183217"/>
                  <a:pt x="348297" y="1205895"/>
                </a:cubicBezTo>
                <a:cubicBezTo>
                  <a:pt x="348297" y="1205895"/>
                  <a:pt x="344487" y="1209675"/>
                  <a:pt x="344487" y="1205895"/>
                </a:cubicBezTo>
                <a:cubicBezTo>
                  <a:pt x="352107" y="1179437"/>
                  <a:pt x="367347" y="1156758"/>
                  <a:pt x="374967" y="1130300"/>
                </a:cubicBezTo>
                <a:close/>
                <a:moveTo>
                  <a:pt x="129117" y="1108075"/>
                </a:moveTo>
                <a:cubicBezTo>
                  <a:pt x="136525" y="1119641"/>
                  <a:pt x="121708" y="1131208"/>
                  <a:pt x="114300" y="1135063"/>
                </a:cubicBezTo>
                <a:cubicBezTo>
                  <a:pt x="118004" y="1123497"/>
                  <a:pt x="129117" y="1119641"/>
                  <a:pt x="129117" y="1108075"/>
                </a:cubicBezTo>
                <a:close/>
                <a:moveTo>
                  <a:pt x="1033462" y="1093788"/>
                </a:moveTo>
                <a:cubicBezTo>
                  <a:pt x="1045368" y="1097492"/>
                  <a:pt x="1049337" y="1104901"/>
                  <a:pt x="1049337" y="1116013"/>
                </a:cubicBezTo>
                <a:cubicBezTo>
                  <a:pt x="1033462" y="1116013"/>
                  <a:pt x="1037431" y="1104901"/>
                  <a:pt x="1033462" y="1093788"/>
                </a:cubicBezTo>
                <a:close/>
                <a:moveTo>
                  <a:pt x="833437" y="1074738"/>
                </a:moveTo>
                <a:cubicBezTo>
                  <a:pt x="837247" y="1074738"/>
                  <a:pt x="837247" y="1074738"/>
                  <a:pt x="837247" y="1074738"/>
                </a:cubicBezTo>
                <a:cubicBezTo>
                  <a:pt x="841057" y="1089706"/>
                  <a:pt x="852487" y="1104674"/>
                  <a:pt x="852487" y="1123384"/>
                </a:cubicBezTo>
                <a:cubicBezTo>
                  <a:pt x="852487" y="1127126"/>
                  <a:pt x="848677" y="1123384"/>
                  <a:pt x="848677" y="1123384"/>
                </a:cubicBezTo>
                <a:cubicBezTo>
                  <a:pt x="848677" y="1108416"/>
                  <a:pt x="833437" y="1093448"/>
                  <a:pt x="833437" y="1074738"/>
                </a:cubicBezTo>
                <a:close/>
                <a:moveTo>
                  <a:pt x="401955" y="1069975"/>
                </a:moveTo>
                <a:cubicBezTo>
                  <a:pt x="409575" y="1077516"/>
                  <a:pt x="398145" y="1088827"/>
                  <a:pt x="394335" y="1100138"/>
                </a:cubicBezTo>
                <a:cubicBezTo>
                  <a:pt x="390525" y="1092597"/>
                  <a:pt x="401955" y="1081286"/>
                  <a:pt x="401955" y="1069975"/>
                </a:cubicBezTo>
                <a:close/>
                <a:moveTo>
                  <a:pt x="636984" y="1058863"/>
                </a:moveTo>
                <a:cubicBezTo>
                  <a:pt x="640556" y="1058863"/>
                  <a:pt x="640556" y="1062655"/>
                  <a:pt x="640556" y="1062655"/>
                </a:cubicBezTo>
                <a:cubicBezTo>
                  <a:pt x="640556" y="1127126"/>
                  <a:pt x="640556" y="1195388"/>
                  <a:pt x="647700" y="1259859"/>
                </a:cubicBezTo>
                <a:cubicBezTo>
                  <a:pt x="647700" y="1259859"/>
                  <a:pt x="647700" y="1263651"/>
                  <a:pt x="644128" y="1263651"/>
                </a:cubicBezTo>
                <a:cubicBezTo>
                  <a:pt x="644128" y="1263651"/>
                  <a:pt x="640556" y="1259859"/>
                  <a:pt x="640556" y="1259859"/>
                </a:cubicBezTo>
                <a:cubicBezTo>
                  <a:pt x="633412" y="1195388"/>
                  <a:pt x="633412" y="1130918"/>
                  <a:pt x="633412" y="1062655"/>
                </a:cubicBezTo>
                <a:cubicBezTo>
                  <a:pt x="633412" y="1062655"/>
                  <a:pt x="636984" y="1058863"/>
                  <a:pt x="636984" y="1058863"/>
                </a:cubicBezTo>
                <a:close/>
                <a:moveTo>
                  <a:pt x="140653" y="1058863"/>
                </a:moveTo>
                <a:cubicBezTo>
                  <a:pt x="147638" y="1058863"/>
                  <a:pt x="137160" y="1066272"/>
                  <a:pt x="137160" y="1069976"/>
                </a:cubicBezTo>
                <a:cubicBezTo>
                  <a:pt x="130175" y="1066272"/>
                  <a:pt x="137160" y="1058863"/>
                  <a:pt x="140653" y="1058863"/>
                </a:cubicBezTo>
                <a:close/>
                <a:moveTo>
                  <a:pt x="852487" y="1054781"/>
                </a:moveTo>
                <a:cubicBezTo>
                  <a:pt x="860425" y="1050925"/>
                  <a:pt x="860425" y="1070202"/>
                  <a:pt x="868362" y="1074058"/>
                </a:cubicBezTo>
                <a:cubicBezTo>
                  <a:pt x="860425" y="1077913"/>
                  <a:pt x="856456" y="1058636"/>
                  <a:pt x="852487" y="1054781"/>
                </a:cubicBezTo>
                <a:close/>
                <a:moveTo>
                  <a:pt x="625475" y="1025525"/>
                </a:moveTo>
                <a:cubicBezTo>
                  <a:pt x="628650" y="1029335"/>
                  <a:pt x="628650" y="1036955"/>
                  <a:pt x="628650" y="1044575"/>
                </a:cubicBezTo>
                <a:cubicBezTo>
                  <a:pt x="622300" y="1044575"/>
                  <a:pt x="625475" y="1033145"/>
                  <a:pt x="625475" y="1025525"/>
                </a:cubicBezTo>
                <a:close/>
                <a:moveTo>
                  <a:pt x="1064260" y="1018117"/>
                </a:moveTo>
                <a:cubicBezTo>
                  <a:pt x="1068070" y="1019969"/>
                  <a:pt x="1070928" y="1019043"/>
                  <a:pt x="1073309" y="1018117"/>
                </a:cubicBezTo>
                <a:cubicBezTo>
                  <a:pt x="1075690" y="1017191"/>
                  <a:pt x="1077595" y="1016265"/>
                  <a:pt x="1079500" y="1018117"/>
                </a:cubicBezTo>
                <a:cubicBezTo>
                  <a:pt x="1075690" y="1025526"/>
                  <a:pt x="1079500" y="1032934"/>
                  <a:pt x="1071880" y="1036638"/>
                </a:cubicBezTo>
                <a:cubicBezTo>
                  <a:pt x="1060450" y="1036638"/>
                  <a:pt x="1064260" y="1025526"/>
                  <a:pt x="1064260" y="1018117"/>
                </a:cubicBezTo>
                <a:close/>
                <a:moveTo>
                  <a:pt x="1022350" y="1014413"/>
                </a:moveTo>
                <a:cubicBezTo>
                  <a:pt x="1022350" y="1014413"/>
                  <a:pt x="1026179" y="1014413"/>
                  <a:pt x="1030008" y="1014413"/>
                </a:cubicBezTo>
                <a:cubicBezTo>
                  <a:pt x="1052980" y="1033066"/>
                  <a:pt x="1072123" y="1055450"/>
                  <a:pt x="1087438" y="1081565"/>
                </a:cubicBezTo>
                <a:cubicBezTo>
                  <a:pt x="1087438" y="1081565"/>
                  <a:pt x="1087438" y="1085295"/>
                  <a:pt x="1087438" y="1085295"/>
                </a:cubicBezTo>
                <a:cubicBezTo>
                  <a:pt x="1083610" y="1089026"/>
                  <a:pt x="1079781" y="1085295"/>
                  <a:pt x="1079781" y="1085295"/>
                </a:cubicBezTo>
                <a:cubicBezTo>
                  <a:pt x="1064466" y="1059181"/>
                  <a:pt x="1045322" y="1040528"/>
                  <a:pt x="1022350" y="1021874"/>
                </a:cubicBezTo>
                <a:cubicBezTo>
                  <a:pt x="1022350" y="1021874"/>
                  <a:pt x="1022350" y="1018144"/>
                  <a:pt x="1022350" y="1014413"/>
                </a:cubicBezTo>
                <a:close/>
                <a:moveTo>
                  <a:pt x="885825" y="998992"/>
                </a:moveTo>
                <a:cubicBezTo>
                  <a:pt x="893445" y="995363"/>
                  <a:pt x="901065" y="1013506"/>
                  <a:pt x="904875" y="1017135"/>
                </a:cubicBezTo>
                <a:cubicBezTo>
                  <a:pt x="897255" y="1020763"/>
                  <a:pt x="893445" y="1002620"/>
                  <a:pt x="885825" y="998992"/>
                </a:cubicBezTo>
                <a:close/>
                <a:moveTo>
                  <a:pt x="647700" y="990600"/>
                </a:moveTo>
                <a:cubicBezTo>
                  <a:pt x="647700" y="990600"/>
                  <a:pt x="647700" y="990600"/>
                  <a:pt x="651669" y="990600"/>
                </a:cubicBezTo>
                <a:cubicBezTo>
                  <a:pt x="651669" y="990600"/>
                  <a:pt x="651669" y="990600"/>
                  <a:pt x="651669" y="994370"/>
                </a:cubicBezTo>
                <a:cubicBezTo>
                  <a:pt x="651669" y="1013222"/>
                  <a:pt x="655638" y="1032074"/>
                  <a:pt x="655638" y="1047155"/>
                </a:cubicBezTo>
                <a:cubicBezTo>
                  <a:pt x="655638" y="1050925"/>
                  <a:pt x="655638" y="1050925"/>
                  <a:pt x="651669" y="1050925"/>
                </a:cubicBezTo>
                <a:cubicBezTo>
                  <a:pt x="651669" y="1050925"/>
                  <a:pt x="651669" y="1050925"/>
                  <a:pt x="651669" y="1047155"/>
                </a:cubicBezTo>
                <a:cubicBezTo>
                  <a:pt x="651669" y="1032074"/>
                  <a:pt x="647700" y="1013222"/>
                  <a:pt x="647700" y="994370"/>
                </a:cubicBezTo>
                <a:cubicBezTo>
                  <a:pt x="647700" y="994370"/>
                  <a:pt x="647700" y="994370"/>
                  <a:pt x="647700" y="990600"/>
                </a:cubicBezTo>
                <a:close/>
                <a:moveTo>
                  <a:pt x="247054" y="990600"/>
                </a:moveTo>
                <a:cubicBezTo>
                  <a:pt x="247054" y="990600"/>
                  <a:pt x="247054" y="990600"/>
                  <a:pt x="250825" y="990600"/>
                </a:cubicBezTo>
                <a:cubicBezTo>
                  <a:pt x="231973" y="1013222"/>
                  <a:pt x="213122" y="1032074"/>
                  <a:pt x="194270" y="1050925"/>
                </a:cubicBezTo>
                <a:lnTo>
                  <a:pt x="190500" y="1050925"/>
                </a:lnTo>
                <a:cubicBezTo>
                  <a:pt x="209351" y="1032074"/>
                  <a:pt x="228203" y="1009452"/>
                  <a:pt x="247054" y="990600"/>
                </a:cubicBezTo>
                <a:close/>
                <a:moveTo>
                  <a:pt x="675580" y="988678"/>
                </a:moveTo>
                <a:cubicBezTo>
                  <a:pt x="675283" y="991506"/>
                  <a:pt x="672306" y="1004938"/>
                  <a:pt x="674687" y="990799"/>
                </a:cubicBezTo>
                <a:cubicBezTo>
                  <a:pt x="675481" y="987971"/>
                  <a:pt x="675679" y="987736"/>
                  <a:pt x="675580" y="988678"/>
                </a:cubicBezTo>
                <a:close/>
                <a:moveTo>
                  <a:pt x="780073" y="976313"/>
                </a:moveTo>
                <a:cubicBezTo>
                  <a:pt x="780073" y="976313"/>
                  <a:pt x="783858" y="976313"/>
                  <a:pt x="783858" y="976313"/>
                </a:cubicBezTo>
                <a:cubicBezTo>
                  <a:pt x="795215" y="1009991"/>
                  <a:pt x="810358" y="1043668"/>
                  <a:pt x="821715" y="1077346"/>
                </a:cubicBezTo>
                <a:cubicBezTo>
                  <a:pt x="821715" y="1081088"/>
                  <a:pt x="817929" y="1077346"/>
                  <a:pt x="817929" y="1077346"/>
                </a:cubicBezTo>
                <a:cubicBezTo>
                  <a:pt x="802787" y="1043668"/>
                  <a:pt x="791430" y="1009991"/>
                  <a:pt x="780073" y="980055"/>
                </a:cubicBezTo>
                <a:cubicBezTo>
                  <a:pt x="776287" y="976313"/>
                  <a:pt x="780073" y="976313"/>
                  <a:pt x="780073" y="976313"/>
                </a:cubicBezTo>
                <a:close/>
                <a:moveTo>
                  <a:pt x="277812" y="976313"/>
                </a:moveTo>
                <a:cubicBezTo>
                  <a:pt x="277812" y="976313"/>
                  <a:pt x="277812" y="976313"/>
                  <a:pt x="277812" y="980017"/>
                </a:cubicBezTo>
                <a:cubicBezTo>
                  <a:pt x="274002" y="987426"/>
                  <a:pt x="266382" y="991130"/>
                  <a:pt x="258762" y="998538"/>
                </a:cubicBezTo>
                <a:cubicBezTo>
                  <a:pt x="258762" y="998538"/>
                  <a:pt x="258762" y="998538"/>
                  <a:pt x="258762" y="994834"/>
                </a:cubicBezTo>
                <a:cubicBezTo>
                  <a:pt x="266382" y="991130"/>
                  <a:pt x="270192" y="983721"/>
                  <a:pt x="277812" y="976313"/>
                </a:cubicBezTo>
                <a:close/>
                <a:moveTo>
                  <a:pt x="519642" y="957263"/>
                </a:moveTo>
                <a:cubicBezTo>
                  <a:pt x="523875" y="957263"/>
                  <a:pt x="523875" y="960967"/>
                  <a:pt x="523875" y="960967"/>
                </a:cubicBezTo>
                <a:cubicBezTo>
                  <a:pt x="519642" y="968376"/>
                  <a:pt x="515409" y="979488"/>
                  <a:pt x="515409" y="986897"/>
                </a:cubicBezTo>
                <a:cubicBezTo>
                  <a:pt x="515409" y="986897"/>
                  <a:pt x="515409" y="990601"/>
                  <a:pt x="511175" y="990601"/>
                </a:cubicBezTo>
                <a:cubicBezTo>
                  <a:pt x="511175" y="990601"/>
                  <a:pt x="511175" y="986897"/>
                  <a:pt x="511175" y="986897"/>
                </a:cubicBezTo>
                <a:cubicBezTo>
                  <a:pt x="511175" y="975784"/>
                  <a:pt x="515409" y="968376"/>
                  <a:pt x="519642" y="960967"/>
                </a:cubicBezTo>
                <a:cubicBezTo>
                  <a:pt x="519642" y="957263"/>
                  <a:pt x="519642" y="957263"/>
                  <a:pt x="519642" y="957263"/>
                </a:cubicBezTo>
                <a:close/>
                <a:moveTo>
                  <a:pt x="958850" y="952500"/>
                </a:moveTo>
                <a:cubicBezTo>
                  <a:pt x="966259" y="960041"/>
                  <a:pt x="973667" y="971352"/>
                  <a:pt x="981075" y="978893"/>
                </a:cubicBezTo>
                <a:cubicBezTo>
                  <a:pt x="981075" y="978893"/>
                  <a:pt x="981075" y="978893"/>
                  <a:pt x="981075" y="982663"/>
                </a:cubicBezTo>
                <a:cubicBezTo>
                  <a:pt x="973667" y="975122"/>
                  <a:pt x="966259" y="963811"/>
                  <a:pt x="958850" y="956271"/>
                </a:cubicBezTo>
                <a:close/>
                <a:moveTo>
                  <a:pt x="455612" y="952500"/>
                </a:moveTo>
                <a:cubicBezTo>
                  <a:pt x="455612" y="952500"/>
                  <a:pt x="455612" y="952500"/>
                  <a:pt x="455612" y="956293"/>
                </a:cubicBezTo>
                <a:cubicBezTo>
                  <a:pt x="443971" y="975254"/>
                  <a:pt x="436209" y="998009"/>
                  <a:pt x="424568" y="1020763"/>
                </a:cubicBezTo>
                <a:lnTo>
                  <a:pt x="420687" y="1020763"/>
                </a:lnTo>
                <a:cubicBezTo>
                  <a:pt x="432329" y="998009"/>
                  <a:pt x="440090" y="971462"/>
                  <a:pt x="455612" y="952500"/>
                </a:cubicBezTo>
                <a:close/>
                <a:moveTo>
                  <a:pt x="1030865" y="949325"/>
                </a:moveTo>
                <a:cubicBezTo>
                  <a:pt x="1030865" y="949325"/>
                  <a:pt x="1030865" y="949325"/>
                  <a:pt x="1034617" y="949325"/>
                </a:cubicBezTo>
                <a:cubicBezTo>
                  <a:pt x="1045874" y="960755"/>
                  <a:pt x="1057130" y="972185"/>
                  <a:pt x="1068387" y="983615"/>
                </a:cubicBezTo>
                <a:cubicBezTo>
                  <a:pt x="1068387" y="983615"/>
                  <a:pt x="1068387" y="983615"/>
                  <a:pt x="1068387" y="987425"/>
                </a:cubicBezTo>
                <a:cubicBezTo>
                  <a:pt x="1068387" y="987425"/>
                  <a:pt x="1064635" y="987425"/>
                  <a:pt x="1064635" y="987425"/>
                </a:cubicBezTo>
                <a:cubicBezTo>
                  <a:pt x="1053378" y="975995"/>
                  <a:pt x="1042121" y="964565"/>
                  <a:pt x="1030865" y="953135"/>
                </a:cubicBezTo>
                <a:cubicBezTo>
                  <a:pt x="1027112" y="953135"/>
                  <a:pt x="1027112" y="953135"/>
                  <a:pt x="1030865" y="949325"/>
                </a:cubicBezTo>
                <a:close/>
                <a:moveTo>
                  <a:pt x="927735" y="946150"/>
                </a:moveTo>
                <a:cubicBezTo>
                  <a:pt x="927735" y="946150"/>
                  <a:pt x="931545" y="946150"/>
                  <a:pt x="931545" y="949936"/>
                </a:cubicBezTo>
                <a:cubicBezTo>
                  <a:pt x="939165" y="961293"/>
                  <a:pt x="950595" y="972649"/>
                  <a:pt x="962025" y="987792"/>
                </a:cubicBezTo>
                <a:cubicBezTo>
                  <a:pt x="962025" y="991578"/>
                  <a:pt x="962025" y="991578"/>
                  <a:pt x="962025" y="995363"/>
                </a:cubicBezTo>
                <a:cubicBezTo>
                  <a:pt x="958215" y="995363"/>
                  <a:pt x="958215" y="995363"/>
                  <a:pt x="954405" y="991578"/>
                </a:cubicBezTo>
                <a:cubicBezTo>
                  <a:pt x="946785" y="980221"/>
                  <a:pt x="931545" y="968864"/>
                  <a:pt x="923925" y="949936"/>
                </a:cubicBezTo>
                <a:cubicBezTo>
                  <a:pt x="923925" y="949936"/>
                  <a:pt x="923925" y="946150"/>
                  <a:pt x="927735" y="946150"/>
                </a:cubicBezTo>
                <a:close/>
                <a:moveTo>
                  <a:pt x="852488" y="942069"/>
                </a:moveTo>
                <a:cubicBezTo>
                  <a:pt x="864394" y="938213"/>
                  <a:pt x="868363" y="953635"/>
                  <a:pt x="864394" y="961346"/>
                </a:cubicBezTo>
                <a:cubicBezTo>
                  <a:pt x="844550" y="965201"/>
                  <a:pt x="844550" y="949779"/>
                  <a:pt x="852488" y="942069"/>
                </a:cubicBezTo>
                <a:close/>
                <a:moveTo>
                  <a:pt x="795337" y="941388"/>
                </a:moveTo>
                <a:cubicBezTo>
                  <a:pt x="802957" y="949099"/>
                  <a:pt x="814387" y="960665"/>
                  <a:pt x="810577" y="968376"/>
                </a:cubicBezTo>
                <a:cubicBezTo>
                  <a:pt x="799147" y="964521"/>
                  <a:pt x="799147" y="949099"/>
                  <a:pt x="795337" y="941388"/>
                </a:cubicBezTo>
                <a:close/>
                <a:moveTo>
                  <a:pt x="594784" y="941388"/>
                </a:moveTo>
                <a:cubicBezTo>
                  <a:pt x="598488" y="941388"/>
                  <a:pt x="598488" y="941388"/>
                  <a:pt x="598488" y="945225"/>
                </a:cubicBezTo>
                <a:cubicBezTo>
                  <a:pt x="594784" y="956734"/>
                  <a:pt x="594784" y="972080"/>
                  <a:pt x="591080" y="987426"/>
                </a:cubicBezTo>
                <a:cubicBezTo>
                  <a:pt x="591080" y="987426"/>
                  <a:pt x="587375" y="987426"/>
                  <a:pt x="587375" y="987426"/>
                </a:cubicBezTo>
                <a:cubicBezTo>
                  <a:pt x="591080" y="972080"/>
                  <a:pt x="591080" y="956734"/>
                  <a:pt x="594784" y="945225"/>
                </a:cubicBezTo>
                <a:cubicBezTo>
                  <a:pt x="594784" y="941388"/>
                  <a:pt x="594784" y="941388"/>
                  <a:pt x="594784" y="941388"/>
                </a:cubicBezTo>
                <a:close/>
                <a:moveTo>
                  <a:pt x="474133" y="930275"/>
                </a:moveTo>
                <a:cubicBezTo>
                  <a:pt x="474133" y="930275"/>
                  <a:pt x="474133" y="930275"/>
                  <a:pt x="477837" y="930275"/>
                </a:cubicBezTo>
                <a:cubicBezTo>
                  <a:pt x="474133" y="945284"/>
                  <a:pt x="466725" y="956541"/>
                  <a:pt x="459316" y="971550"/>
                </a:cubicBezTo>
                <a:cubicBezTo>
                  <a:pt x="455612" y="971550"/>
                  <a:pt x="455612" y="971550"/>
                  <a:pt x="455612" y="967798"/>
                </a:cubicBezTo>
                <a:cubicBezTo>
                  <a:pt x="463021" y="956541"/>
                  <a:pt x="470429" y="941532"/>
                  <a:pt x="474133" y="930275"/>
                </a:cubicBezTo>
                <a:close/>
                <a:moveTo>
                  <a:pt x="754697" y="927100"/>
                </a:moveTo>
                <a:cubicBezTo>
                  <a:pt x="758507" y="941917"/>
                  <a:pt x="766127" y="956733"/>
                  <a:pt x="769937" y="967846"/>
                </a:cubicBezTo>
                <a:cubicBezTo>
                  <a:pt x="769937" y="967846"/>
                  <a:pt x="769937" y="967846"/>
                  <a:pt x="766127" y="971550"/>
                </a:cubicBezTo>
                <a:cubicBezTo>
                  <a:pt x="762317" y="956733"/>
                  <a:pt x="754697" y="941917"/>
                  <a:pt x="750887" y="930804"/>
                </a:cubicBezTo>
                <a:close/>
                <a:moveTo>
                  <a:pt x="254938" y="927100"/>
                </a:moveTo>
                <a:cubicBezTo>
                  <a:pt x="258763" y="930880"/>
                  <a:pt x="258763" y="930880"/>
                  <a:pt x="254938" y="934660"/>
                </a:cubicBezTo>
                <a:cubicBezTo>
                  <a:pt x="231992" y="957338"/>
                  <a:pt x="209045" y="983797"/>
                  <a:pt x="182274" y="1006475"/>
                </a:cubicBezTo>
                <a:lnTo>
                  <a:pt x="180789" y="1006475"/>
                </a:lnTo>
                <a:lnTo>
                  <a:pt x="178468" y="1007514"/>
                </a:lnTo>
                <a:lnTo>
                  <a:pt x="164340" y="1027528"/>
                </a:lnTo>
                <a:cubicBezTo>
                  <a:pt x="156667" y="1034835"/>
                  <a:pt x="148034" y="1040680"/>
                  <a:pt x="140361" y="1044576"/>
                </a:cubicBezTo>
                <a:lnTo>
                  <a:pt x="136525" y="1044576"/>
                </a:lnTo>
                <a:cubicBezTo>
                  <a:pt x="136525" y="1044576"/>
                  <a:pt x="136525" y="1044576"/>
                  <a:pt x="140361" y="1040679"/>
                </a:cubicBezTo>
                <a:cubicBezTo>
                  <a:pt x="148034" y="1036783"/>
                  <a:pt x="155707" y="1030938"/>
                  <a:pt x="162421" y="1024119"/>
                </a:cubicBezTo>
                <a:lnTo>
                  <a:pt x="172592" y="1010143"/>
                </a:lnTo>
                <a:lnTo>
                  <a:pt x="167040" y="1012627"/>
                </a:lnTo>
                <a:cubicBezTo>
                  <a:pt x="162189" y="1016596"/>
                  <a:pt x="157338" y="1021557"/>
                  <a:pt x="151517" y="1025526"/>
                </a:cubicBezTo>
                <a:cubicBezTo>
                  <a:pt x="151517" y="1025526"/>
                  <a:pt x="151517" y="1025526"/>
                  <a:pt x="147637" y="1025526"/>
                </a:cubicBezTo>
                <a:cubicBezTo>
                  <a:pt x="147637" y="1025526"/>
                  <a:pt x="147637" y="1025526"/>
                  <a:pt x="147637" y="1021557"/>
                </a:cubicBezTo>
                <a:cubicBezTo>
                  <a:pt x="159279" y="1013620"/>
                  <a:pt x="167040" y="1001713"/>
                  <a:pt x="178681" y="1001713"/>
                </a:cubicBezTo>
                <a:lnTo>
                  <a:pt x="178726" y="1001713"/>
                </a:lnTo>
                <a:lnTo>
                  <a:pt x="179443" y="1001713"/>
                </a:lnTo>
                <a:lnTo>
                  <a:pt x="251114" y="930880"/>
                </a:lnTo>
                <a:cubicBezTo>
                  <a:pt x="251114" y="927100"/>
                  <a:pt x="254938" y="927100"/>
                  <a:pt x="254938" y="927100"/>
                </a:cubicBezTo>
                <a:close/>
                <a:moveTo>
                  <a:pt x="975085" y="910365"/>
                </a:moveTo>
                <a:cubicBezTo>
                  <a:pt x="976060" y="909902"/>
                  <a:pt x="977034" y="909902"/>
                  <a:pt x="977034" y="911754"/>
                </a:cubicBezTo>
                <a:cubicBezTo>
                  <a:pt x="992620" y="919163"/>
                  <a:pt x="1004310" y="933979"/>
                  <a:pt x="1016000" y="948796"/>
                </a:cubicBezTo>
                <a:cubicBezTo>
                  <a:pt x="1016000" y="948796"/>
                  <a:pt x="1016000" y="948796"/>
                  <a:pt x="1016000" y="952500"/>
                </a:cubicBezTo>
                <a:cubicBezTo>
                  <a:pt x="1016000" y="952500"/>
                  <a:pt x="1012104" y="952500"/>
                  <a:pt x="1012104" y="952500"/>
                </a:cubicBezTo>
                <a:cubicBezTo>
                  <a:pt x="1000414" y="937683"/>
                  <a:pt x="988724" y="926571"/>
                  <a:pt x="973137" y="915458"/>
                </a:cubicBezTo>
                <a:cubicBezTo>
                  <a:pt x="973137" y="915458"/>
                  <a:pt x="973137" y="911754"/>
                  <a:pt x="973137" y="911754"/>
                </a:cubicBezTo>
                <a:cubicBezTo>
                  <a:pt x="973137" y="911754"/>
                  <a:pt x="974111" y="910828"/>
                  <a:pt x="975085" y="910365"/>
                </a:cubicBezTo>
                <a:close/>
                <a:moveTo>
                  <a:pt x="964382" y="895608"/>
                </a:moveTo>
                <a:cubicBezTo>
                  <a:pt x="965002" y="895072"/>
                  <a:pt x="965498" y="895429"/>
                  <a:pt x="965994" y="896144"/>
                </a:cubicBezTo>
                <a:cubicBezTo>
                  <a:pt x="966986" y="897573"/>
                  <a:pt x="967979" y="900430"/>
                  <a:pt x="969963" y="900430"/>
                </a:cubicBezTo>
                <a:cubicBezTo>
                  <a:pt x="969963" y="908050"/>
                  <a:pt x="965994" y="896620"/>
                  <a:pt x="962025" y="900430"/>
                </a:cubicBezTo>
                <a:cubicBezTo>
                  <a:pt x="963017" y="897573"/>
                  <a:pt x="963762" y="896144"/>
                  <a:pt x="964382" y="895608"/>
                </a:cubicBezTo>
                <a:close/>
                <a:moveTo>
                  <a:pt x="556684" y="889000"/>
                </a:moveTo>
                <a:cubicBezTo>
                  <a:pt x="560388" y="896409"/>
                  <a:pt x="556684" y="922338"/>
                  <a:pt x="549275" y="922338"/>
                </a:cubicBezTo>
                <a:cubicBezTo>
                  <a:pt x="549275" y="911225"/>
                  <a:pt x="552980" y="903817"/>
                  <a:pt x="556684" y="889000"/>
                </a:cubicBezTo>
                <a:close/>
                <a:moveTo>
                  <a:pt x="387350" y="877888"/>
                </a:moveTo>
                <a:cubicBezTo>
                  <a:pt x="387350" y="885429"/>
                  <a:pt x="371929" y="900510"/>
                  <a:pt x="360362" y="908051"/>
                </a:cubicBezTo>
                <a:cubicBezTo>
                  <a:pt x="368073" y="896740"/>
                  <a:pt x="379639" y="889199"/>
                  <a:pt x="387350" y="877888"/>
                </a:cubicBezTo>
                <a:close/>
                <a:moveTo>
                  <a:pt x="155257" y="877888"/>
                </a:moveTo>
                <a:cubicBezTo>
                  <a:pt x="155257" y="885429"/>
                  <a:pt x="166687" y="904281"/>
                  <a:pt x="155257" y="908051"/>
                </a:cubicBezTo>
                <a:cubicBezTo>
                  <a:pt x="147637" y="904281"/>
                  <a:pt x="155257" y="885429"/>
                  <a:pt x="155257" y="877888"/>
                </a:cubicBezTo>
                <a:close/>
                <a:moveTo>
                  <a:pt x="258127" y="866246"/>
                </a:moveTo>
                <a:cubicBezTo>
                  <a:pt x="258127" y="866246"/>
                  <a:pt x="258127" y="866246"/>
                  <a:pt x="261937" y="866246"/>
                </a:cubicBezTo>
                <a:cubicBezTo>
                  <a:pt x="261937" y="866246"/>
                  <a:pt x="261937" y="866246"/>
                  <a:pt x="261937" y="869951"/>
                </a:cubicBezTo>
                <a:cubicBezTo>
                  <a:pt x="250507" y="881063"/>
                  <a:pt x="231457" y="899584"/>
                  <a:pt x="216217" y="903288"/>
                </a:cubicBezTo>
                <a:cubicBezTo>
                  <a:pt x="216217" y="903288"/>
                  <a:pt x="216217" y="903288"/>
                  <a:pt x="212407" y="903288"/>
                </a:cubicBezTo>
                <a:cubicBezTo>
                  <a:pt x="212407" y="903288"/>
                  <a:pt x="212407" y="903288"/>
                  <a:pt x="212407" y="899584"/>
                </a:cubicBezTo>
                <a:cubicBezTo>
                  <a:pt x="216217" y="899584"/>
                  <a:pt x="216217" y="899584"/>
                  <a:pt x="216217" y="899584"/>
                </a:cubicBezTo>
                <a:lnTo>
                  <a:pt x="215991" y="897648"/>
                </a:lnTo>
                <a:lnTo>
                  <a:pt x="238124" y="885693"/>
                </a:lnTo>
                <a:cubicBezTo>
                  <a:pt x="245744" y="879211"/>
                  <a:pt x="252412" y="871803"/>
                  <a:pt x="258127" y="866246"/>
                </a:cubicBezTo>
                <a:close/>
                <a:moveTo>
                  <a:pt x="208597" y="858838"/>
                </a:moveTo>
                <a:cubicBezTo>
                  <a:pt x="212407" y="864394"/>
                  <a:pt x="213359" y="871803"/>
                  <a:pt x="213836" y="879211"/>
                </a:cubicBezTo>
                <a:lnTo>
                  <a:pt x="215991" y="897648"/>
                </a:lnTo>
                <a:lnTo>
                  <a:pt x="212407" y="899584"/>
                </a:lnTo>
                <a:cubicBezTo>
                  <a:pt x="208597" y="888471"/>
                  <a:pt x="212407" y="869951"/>
                  <a:pt x="204787" y="862542"/>
                </a:cubicBezTo>
                <a:close/>
                <a:moveTo>
                  <a:pt x="1007110" y="842963"/>
                </a:moveTo>
                <a:cubicBezTo>
                  <a:pt x="1026160" y="854220"/>
                  <a:pt x="1041400" y="869229"/>
                  <a:pt x="1060450" y="880486"/>
                </a:cubicBezTo>
                <a:cubicBezTo>
                  <a:pt x="1060450" y="884238"/>
                  <a:pt x="1060450" y="884238"/>
                  <a:pt x="1060450" y="884238"/>
                </a:cubicBezTo>
                <a:cubicBezTo>
                  <a:pt x="1041400" y="872981"/>
                  <a:pt x="1022350" y="857972"/>
                  <a:pt x="1007110" y="846715"/>
                </a:cubicBezTo>
                <a:cubicBezTo>
                  <a:pt x="1003300" y="846715"/>
                  <a:pt x="1003300" y="842963"/>
                  <a:pt x="1007110" y="842963"/>
                </a:cubicBezTo>
                <a:close/>
                <a:moveTo>
                  <a:pt x="1117600" y="840106"/>
                </a:moveTo>
                <a:cubicBezTo>
                  <a:pt x="1117600" y="836613"/>
                  <a:pt x="1124744" y="847091"/>
                  <a:pt x="1131888" y="847091"/>
                </a:cubicBezTo>
                <a:cubicBezTo>
                  <a:pt x="1128316" y="854076"/>
                  <a:pt x="1121172" y="843598"/>
                  <a:pt x="1117600" y="840106"/>
                </a:cubicBezTo>
                <a:close/>
                <a:moveTo>
                  <a:pt x="353219" y="839788"/>
                </a:moveTo>
                <a:cubicBezTo>
                  <a:pt x="353219" y="839788"/>
                  <a:pt x="357188" y="839788"/>
                  <a:pt x="357188" y="839788"/>
                </a:cubicBezTo>
                <a:cubicBezTo>
                  <a:pt x="357188" y="843757"/>
                  <a:pt x="353219" y="843757"/>
                  <a:pt x="353219" y="847726"/>
                </a:cubicBezTo>
                <a:cubicBezTo>
                  <a:pt x="353219" y="847726"/>
                  <a:pt x="349250" y="847726"/>
                  <a:pt x="349250" y="847726"/>
                </a:cubicBezTo>
                <a:cubicBezTo>
                  <a:pt x="349250" y="843757"/>
                  <a:pt x="353219" y="843757"/>
                  <a:pt x="353219" y="839788"/>
                </a:cubicBezTo>
                <a:close/>
                <a:moveTo>
                  <a:pt x="1108968" y="834331"/>
                </a:moveTo>
                <a:cubicBezTo>
                  <a:pt x="1110456" y="834827"/>
                  <a:pt x="1112441" y="835819"/>
                  <a:pt x="1114425" y="835819"/>
                </a:cubicBezTo>
                <a:cubicBezTo>
                  <a:pt x="1110456" y="839788"/>
                  <a:pt x="1110456" y="835819"/>
                  <a:pt x="1106487" y="835819"/>
                </a:cubicBezTo>
                <a:cubicBezTo>
                  <a:pt x="1106487" y="833835"/>
                  <a:pt x="1107479" y="833835"/>
                  <a:pt x="1108968" y="834331"/>
                </a:cubicBezTo>
                <a:close/>
                <a:moveTo>
                  <a:pt x="1016000" y="820738"/>
                </a:moveTo>
                <a:cubicBezTo>
                  <a:pt x="1027113" y="828449"/>
                  <a:pt x="1045634" y="840015"/>
                  <a:pt x="1056746" y="847726"/>
                </a:cubicBezTo>
                <a:cubicBezTo>
                  <a:pt x="1041929" y="843871"/>
                  <a:pt x="1027113" y="832304"/>
                  <a:pt x="1016000" y="820738"/>
                </a:cubicBezTo>
                <a:close/>
                <a:moveTo>
                  <a:pt x="943610" y="820738"/>
                </a:moveTo>
                <a:cubicBezTo>
                  <a:pt x="943610" y="820738"/>
                  <a:pt x="943610" y="820738"/>
                  <a:pt x="947420" y="820738"/>
                </a:cubicBezTo>
                <a:cubicBezTo>
                  <a:pt x="974090" y="835679"/>
                  <a:pt x="989330" y="861826"/>
                  <a:pt x="1012190" y="876768"/>
                </a:cubicBezTo>
                <a:cubicBezTo>
                  <a:pt x="1012190" y="876768"/>
                  <a:pt x="1016000" y="880503"/>
                  <a:pt x="1012190" y="880503"/>
                </a:cubicBezTo>
                <a:cubicBezTo>
                  <a:pt x="1012190" y="884238"/>
                  <a:pt x="1012190" y="884238"/>
                  <a:pt x="1008380" y="880503"/>
                </a:cubicBezTo>
                <a:cubicBezTo>
                  <a:pt x="981710" y="865562"/>
                  <a:pt x="970280" y="839415"/>
                  <a:pt x="943610" y="824473"/>
                </a:cubicBezTo>
                <a:cubicBezTo>
                  <a:pt x="943610" y="824473"/>
                  <a:pt x="939800" y="820738"/>
                  <a:pt x="943610" y="820738"/>
                </a:cubicBezTo>
                <a:close/>
                <a:moveTo>
                  <a:pt x="431172" y="817441"/>
                </a:moveTo>
                <a:lnTo>
                  <a:pt x="428451" y="821211"/>
                </a:lnTo>
                <a:lnTo>
                  <a:pt x="432219" y="817441"/>
                </a:lnTo>
                <a:close/>
                <a:moveTo>
                  <a:pt x="890587" y="812800"/>
                </a:moveTo>
                <a:cubicBezTo>
                  <a:pt x="897731" y="816769"/>
                  <a:pt x="904875" y="816769"/>
                  <a:pt x="904875" y="828675"/>
                </a:cubicBezTo>
                <a:cubicBezTo>
                  <a:pt x="894159" y="828675"/>
                  <a:pt x="890587" y="824706"/>
                  <a:pt x="890587" y="812800"/>
                </a:cubicBezTo>
                <a:close/>
                <a:moveTo>
                  <a:pt x="882650" y="801688"/>
                </a:moveTo>
                <a:cubicBezTo>
                  <a:pt x="893763" y="801688"/>
                  <a:pt x="882650" y="817563"/>
                  <a:pt x="882650" y="801688"/>
                </a:cubicBezTo>
                <a:close/>
                <a:moveTo>
                  <a:pt x="291107" y="783705"/>
                </a:moveTo>
                <a:cubicBezTo>
                  <a:pt x="295076" y="782291"/>
                  <a:pt x="300037" y="783234"/>
                  <a:pt x="304006" y="787004"/>
                </a:cubicBezTo>
                <a:cubicBezTo>
                  <a:pt x="304006" y="794545"/>
                  <a:pt x="307975" y="802085"/>
                  <a:pt x="300037" y="805856"/>
                </a:cubicBezTo>
                <a:cubicBezTo>
                  <a:pt x="288131" y="809626"/>
                  <a:pt x="288131" y="802085"/>
                  <a:pt x="284162" y="794545"/>
                </a:cubicBezTo>
                <a:cubicBezTo>
                  <a:pt x="284162" y="788889"/>
                  <a:pt x="287138" y="785119"/>
                  <a:pt x="291107" y="783705"/>
                </a:cubicBezTo>
                <a:close/>
                <a:moveTo>
                  <a:pt x="954722" y="774700"/>
                </a:moveTo>
                <a:cubicBezTo>
                  <a:pt x="954722" y="778669"/>
                  <a:pt x="958532" y="778669"/>
                  <a:pt x="966152" y="778669"/>
                </a:cubicBezTo>
                <a:cubicBezTo>
                  <a:pt x="962342" y="782638"/>
                  <a:pt x="966152" y="786606"/>
                  <a:pt x="969962" y="786606"/>
                </a:cubicBezTo>
                <a:cubicBezTo>
                  <a:pt x="966152" y="790575"/>
                  <a:pt x="950912" y="786606"/>
                  <a:pt x="954722" y="774700"/>
                </a:cubicBezTo>
                <a:close/>
                <a:moveTo>
                  <a:pt x="363538" y="774700"/>
                </a:moveTo>
                <a:cubicBezTo>
                  <a:pt x="363538" y="778510"/>
                  <a:pt x="333375" y="793750"/>
                  <a:pt x="363538" y="774700"/>
                </a:cubicBezTo>
                <a:close/>
                <a:moveTo>
                  <a:pt x="376953" y="766336"/>
                </a:moveTo>
                <a:lnTo>
                  <a:pt x="371684" y="772014"/>
                </a:lnTo>
                <a:cubicBezTo>
                  <a:pt x="369793" y="775800"/>
                  <a:pt x="369793" y="773907"/>
                  <a:pt x="371212" y="771068"/>
                </a:cubicBezTo>
                <a:close/>
                <a:moveTo>
                  <a:pt x="378142" y="765357"/>
                </a:moveTo>
                <a:lnTo>
                  <a:pt x="376953" y="766336"/>
                </a:lnTo>
                <a:lnTo>
                  <a:pt x="377832" y="765389"/>
                </a:lnTo>
                <a:close/>
                <a:moveTo>
                  <a:pt x="973137" y="738188"/>
                </a:moveTo>
                <a:cubicBezTo>
                  <a:pt x="976993" y="738188"/>
                  <a:pt x="1000125" y="741892"/>
                  <a:pt x="1000125" y="749301"/>
                </a:cubicBezTo>
                <a:cubicBezTo>
                  <a:pt x="992414" y="745597"/>
                  <a:pt x="980848" y="741892"/>
                  <a:pt x="973137" y="738188"/>
                </a:cubicBezTo>
                <a:close/>
                <a:moveTo>
                  <a:pt x="118427" y="673100"/>
                </a:moveTo>
                <a:cubicBezTo>
                  <a:pt x="118427" y="673100"/>
                  <a:pt x="118427" y="673100"/>
                  <a:pt x="122237" y="673100"/>
                </a:cubicBezTo>
                <a:cubicBezTo>
                  <a:pt x="122237" y="673100"/>
                  <a:pt x="122237" y="673100"/>
                  <a:pt x="118427" y="676804"/>
                </a:cubicBezTo>
                <a:cubicBezTo>
                  <a:pt x="106997" y="680509"/>
                  <a:pt x="95567" y="680509"/>
                  <a:pt x="84137" y="684213"/>
                </a:cubicBezTo>
                <a:lnTo>
                  <a:pt x="84137" y="680509"/>
                </a:lnTo>
                <a:cubicBezTo>
                  <a:pt x="95567" y="676804"/>
                  <a:pt x="106997" y="676804"/>
                  <a:pt x="118427" y="673100"/>
                </a:cubicBezTo>
                <a:close/>
                <a:moveTo>
                  <a:pt x="250825" y="654579"/>
                </a:moveTo>
                <a:cubicBezTo>
                  <a:pt x="250825" y="661988"/>
                  <a:pt x="238919" y="658284"/>
                  <a:pt x="234950" y="658284"/>
                </a:cubicBezTo>
                <a:cubicBezTo>
                  <a:pt x="234950" y="650875"/>
                  <a:pt x="246856" y="658284"/>
                  <a:pt x="250825" y="654579"/>
                </a:cubicBezTo>
                <a:close/>
                <a:moveTo>
                  <a:pt x="275379" y="649010"/>
                </a:moveTo>
                <a:cubicBezTo>
                  <a:pt x="280171" y="648415"/>
                  <a:pt x="285139" y="648653"/>
                  <a:pt x="288925" y="650558"/>
                </a:cubicBezTo>
                <a:cubicBezTo>
                  <a:pt x="281354" y="654368"/>
                  <a:pt x="277568" y="654368"/>
                  <a:pt x="273782" y="654368"/>
                </a:cubicBezTo>
                <a:cubicBezTo>
                  <a:pt x="248229" y="660083"/>
                  <a:pt x="261006" y="650796"/>
                  <a:pt x="275379" y="649010"/>
                </a:cubicBezTo>
                <a:close/>
                <a:moveTo>
                  <a:pt x="976237" y="615768"/>
                </a:moveTo>
                <a:cubicBezTo>
                  <a:pt x="979049" y="615733"/>
                  <a:pt x="983177" y="615901"/>
                  <a:pt x="988920" y="616347"/>
                </a:cubicBezTo>
                <a:cubicBezTo>
                  <a:pt x="996577" y="616347"/>
                  <a:pt x="1000406" y="619919"/>
                  <a:pt x="1008063" y="619919"/>
                </a:cubicBezTo>
                <a:cubicBezTo>
                  <a:pt x="1001363" y="626170"/>
                  <a:pt x="956555" y="616012"/>
                  <a:pt x="976237" y="615768"/>
                </a:cubicBezTo>
                <a:close/>
                <a:moveTo>
                  <a:pt x="1030684" y="590550"/>
                </a:moveTo>
                <a:cubicBezTo>
                  <a:pt x="1034256" y="590550"/>
                  <a:pt x="1037828" y="590550"/>
                  <a:pt x="1041400" y="593725"/>
                </a:cubicBezTo>
                <a:cubicBezTo>
                  <a:pt x="1041400" y="596900"/>
                  <a:pt x="1027112" y="596900"/>
                  <a:pt x="1030684" y="590550"/>
                </a:cubicBezTo>
                <a:close/>
                <a:moveTo>
                  <a:pt x="295275" y="575204"/>
                </a:moveTo>
                <a:cubicBezTo>
                  <a:pt x="299244" y="571500"/>
                  <a:pt x="303212" y="571500"/>
                  <a:pt x="311150" y="575204"/>
                </a:cubicBezTo>
                <a:cubicBezTo>
                  <a:pt x="307181" y="578909"/>
                  <a:pt x="299244" y="582613"/>
                  <a:pt x="295275" y="575204"/>
                </a:cubicBezTo>
                <a:close/>
                <a:moveTo>
                  <a:pt x="1076325" y="566738"/>
                </a:moveTo>
                <a:cubicBezTo>
                  <a:pt x="1076325" y="566738"/>
                  <a:pt x="1079500" y="566738"/>
                  <a:pt x="1079500" y="566738"/>
                </a:cubicBezTo>
                <a:cubicBezTo>
                  <a:pt x="1079500" y="570707"/>
                  <a:pt x="1079500" y="570707"/>
                  <a:pt x="1079500" y="574676"/>
                </a:cubicBezTo>
                <a:cubicBezTo>
                  <a:pt x="1079500" y="574676"/>
                  <a:pt x="1076325" y="574676"/>
                  <a:pt x="1076325" y="574676"/>
                </a:cubicBezTo>
                <a:cubicBezTo>
                  <a:pt x="1076325" y="570707"/>
                  <a:pt x="1076325" y="570707"/>
                  <a:pt x="1076325" y="566738"/>
                </a:cubicBezTo>
                <a:close/>
                <a:moveTo>
                  <a:pt x="997131" y="554038"/>
                </a:moveTo>
                <a:cubicBezTo>
                  <a:pt x="1006042" y="554038"/>
                  <a:pt x="1015423" y="555625"/>
                  <a:pt x="1019175" y="558800"/>
                </a:cubicBezTo>
                <a:cubicBezTo>
                  <a:pt x="1004166" y="558800"/>
                  <a:pt x="992909" y="558800"/>
                  <a:pt x="977900" y="558800"/>
                </a:cubicBezTo>
                <a:cubicBezTo>
                  <a:pt x="979776" y="555625"/>
                  <a:pt x="988219" y="554038"/>
                  <a:pt x="997131" y="554038"/>
                </a:cubicBezTo>
                <a:close/>
                <a:moveTo>
                  <a:pt x="1061085" y="552450"/>
                </a:moveTo>
                <a:cubicBezTo>
                  <a:pt x="1064895" y="552450"/>
                  <a:pt x="1072515" y="552450"/>
                  <a:pt x="1080135" y="552450"/>
                </a:cubicBezTo>
                <a:cubicBezTo>
                  <a:pt x="1083945" y="552450"/>
                  <a:pt x="1087755" y="552450"/>
                  <a:pt x="1091565" y="552450"/>
                </a:cubicBezTo>
                <a:cubicBezTo>
                  <a:pt x="1095375" y="552450"/>
                  <a:pt x="1095375" y="555625"/>
                  <a:pt x="1095375" y="555625"/>
                </a:cubicBezTo>
                <a:cubicBezTo>
                  <a:pt x="1095375" y="558800"/>
                  <a:pt x="1091565" y="558800"/>
                  <a:pt x="1091565" y="558800"/>
                </a:cubicBezTo>
                <a:cubicBezTo>
                  <a:pt x="1087755" y="558800"/>
                  <a:pt x="1083945" y="558800"/>
                  <a:pt x="1080135" y="558800"/>
                </a:cubicBezTo>
                <a:cubicBezTo>
                  <a:pt x="1076325" y="558800"/>
                  <a:pt x="1068705" y="558800"/>
                  <a:pt x="1061085" y="558800"/>
                </a:cubicBezTo>
                <a:cubicBezTo>
                  <a:pt x="1057275" y="558800"/>
                  <a:pt x="1057275" y="558800"/>
                  <a:pt x="1057275" y="555625"/>
                </a:cubicBezTo>
                <a:cubicBezTo>
                  <a:pt x="1057275" y="555625"/>
                  <a:pt x="1057275" y="552450"/>
                  <a:pt x="1061085" y="552450"/>
                </a:cubicBezTo>
                <a:close/>
                <a:moveTo>
                  <a:pt x="246063" y="552450"/>
                </a:moveTo>
                <a:cubicBezTo>
                  <a:pt x="246063" y="555625"/>
                  <a:pt x="242491" y="558800"/>
                  <a:pt x="235347" y="558800"/>
                </a:cubicBezTo>
                <a:cubicBezTo>
                  <a:pt x="231775" y="552450"/>
                  <a:pt x="242491" y="552450"/>
                  <a:pt x="246063" y="552450"/>
                </a:cubicBezTo>
                <a:close/>
                <a:moveTo>
                  <a:pt x="985185" y="543024"/>
                </a:moveTo>
                <a:cubicBezTo>
                  <a:pt x="991451" y="541536"/>
                  <a:pt x="998198" y="542528"/>
                  <a:pt x="1000125" y="548481"/>
                </a:cubicBezTo>
                <a:cubicBezTo>
                  <a:pt x="992414" y="548481"/>
                  <a:pt x="984704" y="552450"/>
                  <a:pt x="973137" y="552450"/>
                </a:cubicBezTo>
                <a:cubicBezTo>
                  <a:pt x="973137" y="548481"/>
                  <a:pt x="978920" y="544513"/>
                  <a:pt x="985185" y="543024"/>
                </a:cubicBezTo>
                <a:close/>
                <a:moveTo>
                  <a:pt x="1057275" y="537104"/>
                </a:moveTo>
                <a:cubicBezTo>
                  <a:pt x="1053420" y="540809"/>
                  <a:pt x="1041854" y="544513"/>
                  <a:pt x="1030287" y="540809"/>
                </a:cubicBezTo>
                <a:cubicBezTo>
                  <a:pt x="1037998" y="533400"/>
                  <a:pt x="1045709" y="540809"/>
                  <a:pt x="1057275" y="537104"/>
                </a:cubicBezTo>
                <a:close/>
                <a:moveTo>
                  <a:pt x="321526" y="536333"/>
                </a:moveTo>
                <a:lnTo>
                  <a:pt x="322500" y="537308"/>
                </a:lnTo>
                <a:lnTo>
                  <a:pt x="322500" y="536473"/>
                </a:lnTo>
                <a:close/>
                <a:moveTo>
                  <a:pt x="977900" y="525463"/>
                </a:moveTo>
                <a:cubicBezTo>
                  <a:pt x="970139" y="533401"/>
                  <a:pt x="958497" y="533401"/>
                  <a:pt x="942975" y="533401"/>
                </a:cubicBezTo>
                <a:cubicBezTo>
                  <a:pt x="950736" y="529432"/>
                  <a:pt x="966259" y="529432"/>
                  <a:pt x="977900" y="525463"/>
                </a:cubicBezTo>
                <a:close/>
                <a:moveTo>
                  <a:pt x="1109663" y="492125"/>
                </a:moveTo>
                <a:cubicBezTo>
                  <a:pt x="1109663" y="495697"/>
                  <a:pt x="1109663" y="495697"/>
                  <a:pt x="1109663" y="495697"/>
                </a:cubicBezTo>
                <a:cubicBezTo>
                  <a:pt x="1083090" y="499269"/>
                  <a:pt x="1056516" y="502841"/>
                  <a:pt x="1026146" y="506413"/>
                </a:cubicBezTo>
                <a:cubicBezTo>
                  <a:pt x="1026146" y="506413"/>
                  <a:pt x="1022350" y="506413"/>
                  <a:pt x="1022350" y="502841"/>
                </a:cubicBezTo>
                <a:cubicBezTo>
                  <a:pt x="1022350" y="502841"/>
                  <a:pt x="1026146" y="499269"/>
                  <a:pt x="1026146" y="499269"/>
                </a:cubicBezTo>
                <a:cubicBezTo>
                  <a:pt x="1052720" y="499269"/>
                  <a:pt x="1079294" y="492125"/>
                  <a:pt x="1109663" y="492125"/>
                </a:cubicBezTo>
                <a:close/>
                <a:moveTo>
                  <a:pt x="311785" y="465138"/>
                </a:moveTo>
                <a:cubicBezTo>
                  <a:pt x="323215" y="465138"/>
                  <a:pt x="327025" y="484188"/>
                  <a:pt x="319405" y="484188"/>
                </a:cubicBezTo>
                <a:cubicBezTo>
                  <a:pt x="307975" y="484188"/>
                  <a:pt x="311785" y="472758"/>
                  <a:pt x="311785" y="465138"/>
                </a:cubicBezTo>
                <a:close/>
                <a:moveTo>
                  <a:pt x="1128127" y="454025"/>
                </a:moveTo>
                <a:cubicBezTo>
                  <a:pt x="1128127" y="454025"/>
                  <a:pt x="1131888" y="454025"/>
                  <a:pt x="1131888" y="454025"/>
                </a:cubicBezTo>
                <a:cubicBezTo>
                  <a:pt x="1131888" y="457767"/>
                  <a:pt x="1128127" y="457767"/>
                  <a:pt x="1128127" y="461509"/>
                </a:cubicBezTo>
                <a:cubicBezTo>
                  <a:pt x="1071701" y="468993"/>
                  <a:pt x="1019037" y="498929"/>
                  <a:pt x="962612" y="506413"/>
                </a:cubicBezTo>
                <a:cubicBezTo>
                  <a:pt x="962612" y="506413"/>
                  <a:pt x="958850" y="506413"/>
                  <a:pt x="958850" y="502671"/>
                </a:cubicBezTo>
                <a:cubicBezTo>
                  <a:pt x="958850" y="502671"/>
                  <a:pt x="958850" y="498929"/>
                  <a:pt x="962612" y="498929"/>
                </a:cubicBezTo>
                <a:cubicBezTo>
                  <a:pt x="1019037" y="495187"/>
                  <a:pt x="1071701" y="465251"/>
                  <a:pt x="1128127" y="454025"/>
                </a:cubicBezTo>
                <a:close/>
                <a:moveTo>
                  <a:pt x="1041893" y="369082"/>
                </a:moveTo>
                <a:cubicBezTo>
                  <a:pt x="1042367" y="368608"/>
                  <a:pt x="1042367" y="368608"/>
                  <a:pt x="1042367" y="370503"/>
                </a:cubicBezTo>
                <a:cubicBezTo>
                  <a:pt x="1046163" y="370503"/>
                  <a:pt x="1046163" y="370503"/>
                  <a:pt x="1046163" y="374292"/>
                </a:cubicBezTo>
                <a:cubicBezTo>
                  <a:pt x="1019590" y="412187"/>
                  <a:pt x="993016" y="446293"/>
                  <a:pt x="966443" y="484188"/>
                </a:cubicBezTo>
                <a:cubicBezTo>
                  <a:pt x="966443" y="484188"/>
                  <a:pt x="962646" y="484188"/>
                  <a:pt x="962646" y="484188"/>
                </a:cubicBezTo>
                <a:cubicBezTo>
                  <a:pt x="962646" y="480399"/>
                  <a:pt x="958850" y="480399"/>
                  <a:pt x="962646" y="480399"/>
                </a:cubicBezTo>
                <a:cubicBezTo>
                  <a:pt x="989220" y="442503"/>
                  <a:pt x="1015794" y="408398"/>
                  <a:pt x="1038571" y="370503"/>
                </a:cubicBezTo>
                <a:cubicBezTo>
                  <a:pt x="1040469" y="370503"/>
                  <a:pt x="1041418" y="369555"/>
                  <a:pt x="1041893" y="369082"/>
                </a:cubicBezTo>
                <a:close/>
                <a:moveTo>
                  <a:pt x="106986" y="358775"/>
                </a:moveTo>
                <a:cubicBezTo>
                  <a:pt x="141174" y="374121"/>
                  <a:pt x="175362" y="389467"/>
                  <a:pt x="205751" y="400977"/>
                </a:cubicBezTo>
                <a:cubicBezTo>
                  <a:pt x="209550" y="400977"/>
                  <a:pt x="209550" y="400977"/>
                  <a:pt x="209550" y="404813"/>
                </a:cubicBezTo>
                <a:cubicBezTo>
                  <a:pt x="209550" y="404813"/>
                  <a:pt x="205751" y="404813"/>
                  <a:pt x="205751" y="404813"/>
                </a:cubicBezTo>
                <a:cubicBezTo>
                  <a:pt x="175362" y="393304"/>
                  <a:pt x="137375" y="377958"/>
                  <a:pt x="106986" y="366448"/>
                </a:cubicBezTo>
                <a:cubicBezTo>
                  <a:pt x="103187" y="366448"/>
                  <a:pt x="103187" y="362612"/>
                  <a:pt x="103187" y="362612"/>
                </a:cubicBezTo>
                <a:cubicBezTo>
                  <a:pt x="103187" y="358775"/>
                  <a:pt x="106986" y="358775"/>
                  <a:pt x="106986" y="358775"/>
                </a:cubicBezTo>
                <a:close/>
                <a:moveTo>
                  <a:pt x="327025" y="339725"/>
                </a:moveTo>
                <a:cubicBezTo>
                  <a:pt x="334010" y="339725"/>
                  <a:pt x="340996" y="347663"/>
                  <a:pt x="344488" y="355600"/>
                </a:cubicBezTo>
                <a:cubicBezTo>
                  <a:pt x="337503" y="351631"/>
                  <a:pt x="334010" y="343694"/>
                  <a:pt x="327025" y="339725"/>
                </a:cubicBezTo>
                <a:close/>
                <a:moveTo>
                  <a:pt x="46037" y="339725"/>
                </a:moveTo>
                <a:cubicBezTo>
                  <a:pt x="49873" y="339725"/>
                  <a:pt x="49873" y="339725"/>
                  <a:pt x="53710" y="339725"/>
                </a:cubicBezTo>
                <a:cubicBezTo>
                  <a:pt x="53710" y="339725"/>
                  <a:pt x="53710" y="339725"/>
                  <a:pt x="57546" y="339725"/>
                </a:cubicBezTo>
                <a:cubicBezTo>
                  <a:pt x="57546" y="339725"/>
                  <a:pt x="61383" y="339725"/>
                  <a:pt x="65219" y="339725"/>
                </a:cubicBezTo>
                <a:cubicBezTo>
                  <a:pt x="65219" y="339725"/>
                  <a:pt x="65219" y="339725"/>
                  <a:pt x="69056" y="339725"/>
                </a:cubicBezTo>
                <a:cubicBezTo>
                  <a:pt x="69056" y="339725"/>
                  <a:pt x="69056" y="339725"/>
                  <a:pt x="72892" y="343581"/>
                </a:cubicBezTo>
                <a:cubicBezTo>
                  <a:pt x="72892" y="347436"/>
                  <a:pt x="72892" y="351291"/>
                  <a:pt x="76729" y="351291"/>
                </a:cubicBezTo>
                <a:cubicBezTo>
                  <a:pt x="80565" y="355147"/>
                  <a:pt x="84402" y="355147"/>
                  <a:pt x="92075" y="359002"/>
                </a:cubicBezTo>
                <a:cubicBezTo>
                  <a:pt x="92075" y="359002"/>
                  <a:pt x="92075" y="362858"/>
                  <a:pt x="92075" y="366713"/>
                </a:cubicBezTo>
                <a:cubicBezTo>
                  <a:pt x="92075" y="366713"/>
                  <a:pt x="88238" y="366713"/>
                  <a:pt x="88238" y="366713"/>
                </a:cubicBezTo>
                <a:cubicBezTo>
                  <a:pt x="80565" y="366713"/>
                  <a:pt x="76729" y="362858"/>
                  <a:pt x="72892" y="359002"/>
                </a:cubicBezTo>
                <a:lnTo>
                  <a:pt x="64522" y="347786"/>
                </a:lnTo>
                <a:lnTo>
                  <a:pt x="65219" y="347436"/>
                </a:lnTo>
                <a:cubicBezTo>
                  <a:pt x="65219" y="343581"/>
                  <a:pt x="65219" y="343581"/>
                  <a:pt x="65219" y="343581"/>
                </a:cubicBezTo>
                <a:cubicBezTo>
                  <a:pt x="61383" y="343581"/>
                  <a:pt x="61383" y="343581"/>
                  <a:pt x="61383" y="343581"/>
                </a:cubicBezTo>
                <a:lnTo>
                  <a:pt x="64522" y="347786"/>
                </a:lnTo>
                <a:lnTo>
                  <a:pt x="57546" y="351291"/>
                </a:lnTo>
                <a:cubicBezTo>
                  <a:pt x="53710" y="351291"/>
                  <a:pt x="49873" y="347436"/>
                  <a:pt x="46037" y="347436"/>
                </a:cubicBezTo>
                <a:cubicBezTo>
                  <a:pt x="46037" y="343581"/>
                  <a:pt x="46037" y="343581"/>
                  <a:pt x="46037" y="339725"/>
                </a:cubicBezTo>
                <a:close/>
                <a:moveTo>
                  <a:pt x="387350" y="317500"/>
                </a:moveTo>
                <a:cubicBezTo>
                  <a:pt x="387350" y="317500"/>
                  <a:pt x="387350" y="317500"/>
                  <a:pt x="391121" y="317500"/>
                </a:cubicBezTo>
                <a:cubicBezTo>
                  <a:pt x="398661" y="325041"/>
                  <a:pt x="409972" y="336352"/>
                  <a:pt x="417513" y="347663"/>
                </a:cubicBezTo>
                <a:cubicBezTo>
                  <a:pt x="417513" y="347663"/>
                  <a:pt x="417513" y="347663"/>
                  <a:pt x="413743" y="347663"/>
                </a:cubicBezTo>
                <a:cubicBezTo>
                  <a:pt x="406202" y="336352"/>
                  <a:pt x="398661" y="328811"/>
                  <a:pt x="387350" y="321271"/>
                </a:cubicBezTo>
                <a:cubicBezTo>
                  <a:pt x="387350" y="321271"/>
                  <a:pt x="387350" y="321271"/>
                  <a:pt x="387350" y="317500"/>
                </a:cubicBezTo>
                <a:close/>
                <a:moveTo>
                  <a:pt x="924877" y="287338"/>
                </a:moveTo>
                <a:cubicBezTo>
                  <a:pt x="924877" y="287338"/>
                  <a:pt x="924877" y="287338"/>
                  <a:pt x="928687" y="287338"/>
                </a:cubicBezTo>
                <a:cubicBezTo>
                  <a:pt x="928687" y="287338"/>
                  <a:pt x="928687" y="287338"/>
                  <a:pt x="928687" y="291042"/>
                </a:cubicBezTo>
                <a:cubicBezTo>
                  <a:pt x="917257" y="302155"/>
                  <a:pt x="902017" y="309563"/>
                  <a:pt x="894397" y="320676"/>
                </a:cubicBezTo>
                <a:lnTo>
                  <a:pt x="890587" y="320676"/>
                </a:lnTo>
                <a:cubicBezTo>
                  <a:pt x="890587" y="320676"/>
                  <a:pt x="890587" y="320676"/>
                  <a:pt x="890587" y="316972"/>
                </a:cubicBezTo>
                <a:cubicBezTo>
                  <a:pt x="902017" y="305859"/>
                  <a:pt x="917257" y="298451"/>
                  <a:pt x="924877" y="287338"/>
                </a:cubicBezTo>
                <a:close/>
                <a:moveTo>
                  <a:pt x="390525" y="271992"/>
                </a:moveTo>
                <a:cubicBezTo>
                  <a:pt x="390525" y="268288"/>
                  <a:pt x="405342" y="294218"/>
                  <a:pt x="412750" y="301626"/>
                </a:cubicBezTo>
                <a:cubicBezTo>
                  <a:pt x="409046" y="301626"/>
                  <a:pt x="394229" y="283105"/>
                  <a:pt x="390525" y="271992"/>
                </a:cubicBezTo>
                <a:close/>
                <a:moveTo>
                  <a:pt x="311149" y="260350"/>
                </a:moveTo>
                <a:cubicBezTo>
                  <a:pt x="315118" y="264160"/>
                  <a:pt x="323056" y="271780"/>
                  <a:pt x="327025" y="279400"/>
                </a:cubicBezTo>
                <a:cubicBezTo>
                  <a:pt x="319087" y="271780"/>
                  <a:pt x="303212" y="267970"/>
                  <a:pt x="311149" y="260350"/>
                </a:cubicBezTo>
                <a:close/>
                <a:moveTo>
                  <a:pt x="731044" y="226021"/>
                </a:moveTo>
                <a:cubicBezTo>
                  <a:pt x="731044" y="229791"/>
                  <a:pt x="727472" y="237332"/>
                  <a:pt x="727472" y="241102"/>
                </a:cubicBezTo>
                <a:cubicBezTo>
                  <a:pt x="727472" y="244872"/>
                  <a:pt x="727472" y="244872"/>
                  <a:pt x="727472" y="244872"/>
                </a:cubicBezTo>
                <a:lnTo>
                  <a:pt x="728673" y="244872"/>
                </a:lnTo>
                <a:lnTo>
                  <a:pt x="734484" y="230642"/>
                </a:lnTo>
                <a:lnTo>
                  <a:pt x="734484" y="229791"/>
                </a:lnTo>
                <a:lnTo>
                  <a:pt x="731044" y="229791"/>
                </a:lnTo>
                <a:cubicBezTo>
                  <a:pt x="731044" y="229791"/>
                  <a:pt x="731044" y="229791"/>
                  <a:pt x="731044" y="226021"/>
                </a:cubicBezTo>
                <a:close/>
                <a:moveTo>
                  <a:pt x="508635" y="223441"/>
                </a:moveTo>
                <a:cubicBezTo>
                  <a:pt x="504825" y="215900"/>
                  <a:pt x="523875" y="246063"/>
                  <a:pt x="516255" y="242293"/>
                </a:cubicBezTo>
                <a:cubicBezTo>
                  <a:pt x="516255" y="234752"/>
                  <a:pt x="508635" y="234752"/>
                  <a:pt x="508635" y="223441"/>
                </a:cubicBezTo>
                <a:close/>
                <a:moveTo>
                  <a:pt x="276860" y="219075"/>
                </a:moveTo>
                <a:cubicBezTo>
                  <a:pt x="276860" y="219075"/>
                  <a:pt x="280670" y="219075"/>
                  <a:pt x="280670" y="219075"/>
                </a:cubicBezTo>
                <a:cubicBezTo>
                  <a:pt x="284480" y="226748"/>
                  <a:pt x="295910" y="230585"/>
                  <a:pt x="303530" y="238258"/>
                </a:cubicBezTo>
                <a:cubicBezTo>
                  <a:pt x="311150" y="242094"/>
                  <a:pt x="322580" y="249767"/>
                  <a:pt x="326390" y="257440"/>
                </a:cubicBezTo>
                <a:cubicBezTo>
                  <a:pt x="330200" y="261277"/>
                  <a:pt x="326390" y="261277"/>
                  <a:pt x="326390" y="261277"/>
                </a:cubicBezTo>
                <a:cubicBezTo>
                  <a:pt x="326390" y="265113"/>
                  <a:pt x="322580" y="265113"/>
                  <a:pt x="322580" y="261277"/>
                </a:cubicBezTo>
                <a:cubicBezTo>
                  <a:pt x="318770" y="253604"/>
                  <a:pt x="307340" y="245931"/>
                  <a:pt x="299720" y="242094"/>
                </a:cubicBezTo>
                <a:cubicBezTo>
                  <a:pt x="292100" y="238258"/>
                  <a:pt x="280670" y="230585"/>
                  <a:pt x="276860" y="222912"/>
                </a:cubicBezTo>
                <a:cubicBezTo>
                  <a:pt x="273050" y="222912"/>
                  <a:pt x="273050" y="219075"/>
                  <a:pt x="276860" y="219075"/>
                </a:cubicBezTo>
                <a:close/>
                <a:moveTo>
                  <a:pt x="693102" y="203200"/>
                </a:moveTo>
                <a:cubicBezTo>
                  <a:pt x="693102" y="207037"/>
                  <a:pt x="696912" y="207037"/>
                  <a:pt x="696912" y="210873"/>
                </a:cubicBezTo>
                <a:cubicBezTo>
                  <a:pt x="693102" y="222383"/>
                  <a:pt x="689292" y="233892"/>
                  <a:pt x="685482" y="245402"/>
                </a:cubicBezTo>
                <a:cubicBezTo>
                  <a:pt x="685482" y="249238"/>
                  <a:pt x="681672" y="249238"/>
                  <a:pt x="681672" y="249238"/>
                </a:cubicBezTo>
                <a:cubicBezTo>
                  <a:pt x="677862" y="249238"/>
                  <a:pt x="677862" y="245402"/>
                  <a:pt x="677862" y="245402"/>
                </a:cubicBezTo>
                <a:cubicBezTo>
                  <a:pt x="681672" y="233892"/>
                  <a:pt x="685482" y="218546"/>
                  <a:pt x="689292" y="207037"/>
                </a:cubicBezTo>
                <a:cubicBezTo>
                  <a:pt x="689292" y="207037"/>
                  <a:pt x="689292" y="203200"/>
                  <a:pt x="693102" y="203200"/>
                </a:cubicBezTo>
                <a:close/>
                <a:moveTo>
                  <a:pt x="193675" y="192088"/>
                </a:moveTo>
                <a:cubicBezTo>
                  <a:pt x="193675" y="192088"/>
                  <a:pt x="193675" y="192088"/>
                  <a:pt x="197427" y="192088"/>
                </a:cubicBezTo>
                <a:cubicBezTo>
                  <a:pt x="212436" y="199849"/>
                  <a:pt x="219941" y="215371"/>
                  <a:pt x="234950" y="223133"/>
                </a:cubicBezTo>
                <a:cubicBezTo>
                  <a:pt x="234950" y="223133"/>
                  <a:pt x="234950" y="223133"/>
                  <a:pt x="234950" y="227013"/>
                </a:cubicBezTo>
                <a:cubicBezTo>
                  <a:pt x="219941" y="219252"/>
                  <a:pt x="208684" y="203730"/>
                  <a:pt x="193675" y="192088"/>
                </a:cubicBezTo>
                <a:close/>
                <a:moveTo>
                  <a:pt x="508943" y="190649"/>
                </a:moveTo>
                <a:cubicBezTo>
                  <a:pt x="509588" y="191691"/>
                  <a:pt x="510382" y="194469"/>
                  <a:pt x="511175" y="200025"/>
                </a:cubicBezTo>
                <a:cubicBezTo>
                  <a:pt x="506413" y="200025"/>
                  <a:pt x="507008" y="187524"/>
                  <a:pt x="508943" y="190649"/>
                </a:cubicBezTo>
                <a:close/>
                <a:moveTo>
                  <a:pt x="401637" y="185738"/>
                </a:moveTo>
                <a:cubicBezTo>
                  <a:pt x="413067" y="189367"/>
                  <a:pt x="416877" y="200252"/>
                  <a:pt x="420687" y="211138"/>
                </a:cubicBezTo>
                <a:cubicBezTo>
                  <a:pt x="413067" y="203881"/>
                  <a:pt x="405447" y="192995"/>
                  <a:pt x="401637" y="185738"/>
                </a:cubicBezTo>
                <a:close/>
                <a:moveTo>
                  <a:pt x="753533" y="177800"/>
                </a:moveTo>
                <a:cubicBezTo>
                  <a:pt x="757237" y="177800"/>
                  <a:pt x="757237" y="177800"/>
                  <a:pt x="757237" y="181542"/>
                </a:cubicBezTo>
                <a:cubicBezTo>
                  <a:pt x="749829" y="196510"/>
                  <a:pt x="746125" y="215220"/>
                  <a:pt x="738716" y="230188"/>
                </a:cubicBezTo>
                <a:lnTo>
                  <a:pt x="737725" y="230188"/>
                </a:lnTo>
                <a:lnTo>
                  <a:pt x="738188" y="230642"/>
                </a:lnTo>
                <a:lnTo>
                  <a:pt x="734531" y="248553"/>
                </a:lnTo>
                <a:lnTo>
                  <a:pt x="734616" y="248643"/>
                </a:lnTo>
                <a:lnTo>
                  <a:pt x="734484" y="248782"/>
                </a:lnTo>
                <a:lnTo>
                  <a:pt x="734484" y="248785"/>
                </a:lnTo>
                <a:lnTo>
                  <a:pt x="734454" y="248813"/>
                </a:lnTo>
                <a:lnTo>
                  <a:pt x="734257" y="249021"/>
                </a:lnTo>
                <a:lnTo>
                  <a:pt x="735013" y="249815"/>
                </a:lnTo>
                <a:cubicBezTo>
                  <a:pt x="731441" y="261072"/>
                  <a:pt x="727869" y="272329"/>
                  <a:pt x="724297" y="283586"/>
                </a:cubicBezTo>
                <a:lnTo>
                  <a:pt x="724213" y="283674"/>
                </a:lnTo>
                <a:lnTo>
                  <a:pt x="727322" y="283674"/>
                </a:lnTo>
                <a:cubicBezTo>
                  <a:pt x="723539" y="291245"/>
                  <a:pt x="734889" y="291245"/>
                  <a:pt x="734889" y="298817"/>
                </a:cubicBezTo>
                <a:cubicBezTo>
                  <a:pt x="784073" y="310173"/>
                  <a:pt x="821907" y="336672"/>
                  <a:pt x="852174" y="374528"/>
                </a:cubicBezTo>
                <a:lnTo>
                  <a:pt x="852487" y="374528"/>
                </a:lnTo>
                <a:lnTo>
                  <a:pt x="852487" y="374197"/>
                </a:lnTo>
                <a:cubicBezTo>
                  <a:pt x="856297" y="374197"/>
                  <a:pt x="860107" y="366486"/>
                  <a:pt x="863917" y="366486"/>
                </a:cubicBezTo>
                <a:cubicBezTo>
                  <a:pt x="871537" y="362631"/>
                  <a:pt x="875347" y="358776"/>
                  <a:pt x="882967" y="358776"/>
                </a:cubicBezTo>
                <a:lnTo>
                  <a:pt x="886777" y="358776"/>
                </a:lnTo>
                <a:cubicBezTo>
                  <a:pt x="886777" y="362631"/>
                  <a:pt x="886777" y="362631"/>
                  <a:pt x="886777" y="362631"/>
                </a:cubicBezTo>
                <a:cubicBezTo>
                  <a:pt x="890587" y="358776"/>
                  <a:pt x="890587" y="358776"/>
                  <a:pt x="890587" y="358776"/>
                </a:cubicBezTo>
                <a:cubicBezTo>
                  <a:pt x="890587" y="358776"/>
                  <a:pt x="890587" y="358776"/>
                  <a:pt x="886777" y="358776"/>
                </a:cubicBezTo>
                <a:cubicBezTo>
                  <a:pt x="886777" y="347210"/>
                  <a:pt x="894397" y="339499"/>
                  <a:pt x="902017" y="331788"/>
                </a:cubicBezTo>
                <a:cubicBezTo>
                  <a:pt x="905827" y="331788"/>
                  <a:pt x="909637" y="331788"/>
                  <a:pt x="909637" y="335643"/>
                </a:cubicBezTo>
                <a:cubicBezTo>
                  <a:pt x="909637" y="335643"/>
                  <a:pt x="909637" y="339499"/>
                  <a:pt x="905827" y="339499"/>
                </a:cubicBezTo>
                <a:cubicBezTo>
                  <a:pt x="902017" y="343354"/>
                  <a:pt x="894397" y="351065"/>
                  <a:pt x="894397" y="358776"/>
                </a:cubicBezTo>
                <a:cubicBezTo>
                  <a:pt x="894397" y="358776"/>
                  <a:pt x="894397" y="358776"/>
                  <a:pt x="894397" y="362631"/>
                </a:cubicBezTo>
                <a:cubicBezTo>
                  <a:pt x="894397" y="362631"/>
                  <a:pt x="890587" y="366486"/>
                  <a:pt x="890587" y="366486"/>
                </a:cubicBezTo>
                <a:cubicBezTo>
                  <a:pt x="890587" y="366486"/>
                  <a:pt x="890587" y="366486"/>
                  <a:pt x="886777" y="366486"/>
                </a:cubicBezTo>
                <a:cubicBezTo>
                  <a:pt x="886777" y="366486"/>
                  <a:pt x="882967" y="366486"/>
                  <a:pt x="882967" y="366486"/>
                </a:cubicBezTo>
                <a:cubicBezTo>
                  <a:pt x="879157" y="366486"/>
                  <a:pt x="875347" y="366486"/>
                  <a:pt x="871537" y="370342"/>
                </a:cubicBezTo>
                <a:lnTo>
                  <a:pt x="861111" y="380892"/>
                </a:lnTo>
                <a:lnTo>
                  <a:pt x="863524" y="382099"/>
                </a:lnTo>
                <a:cubicBezTo>
                  <a:pt x="863524" y="382099"/>
                  <a:pt x="863524" y="385885"/>
                  <a:pt x="863524" y="385885"/>
                </a:cubicBezTo>
                <a:cubicBezTo>
                  <a:pt x="863524" y="393456"/>
                  <a:pt x="874874" y="385885"/>
                  <a:pt x="871091" y="382099"/>
                </a:cubicBezTo>
                <a:cubicBezTo>
                  <a:pt x="872982" y="383992"/>
                  <a:pt x="873928" y="387778"/>
                  <a:pt x="875820" y="391090"/>
                </a:cubicBezTo>
                <a:lnTo>
                  <a:pt x="885846" y="397018"/>
                </a:lnTo>
                <a:lnTo>
                  <a:pt x="909358" y="381795"/>
                </a:lnTo>
                <a:cubicBezTo>
                  <a:pt x="916828" y="377925"/>
                  <a:pt x="924299" y="370186"/>
                  <a:pt x="931769" y="362447"/>
                </a:cubicBezTo>
                <a:cubicBezTo>
                  <a:pt x="931769" y="366316"/>
                  <a:pt x="931769" y="366316"/>
                  <a:pt x="931769" y="366316"/>
                </a:cubicBezTo>
                <a:cubicBezTo>
                  <a:pt x="935505" y="366316"/>
                  <a:pt x="935505" y="366316"/>
                  <a:pt x="935505" y="366316"/>
                </a:cubicBezTo>
                <a:cubicBezTo>
                  <a:pt x="931769" y="362447"/>
                  <a:pt x="931769" y="362447"/>
                  <a:pt x="931769" y="362447"/>
                </a:cubicBezTo>
                <a:lnTo>
                  <a:pt x="929744" y="360349"/>
                </a:lnTo>
                <a:lnTo>
                  <a:pt x="920397" y="364173"/>
                </a:lnTo>
                <a:cubicBezTo>
                  <a:pt x="916517" y="367030"/>
                  <a:pt x="912636" y="370840"/>
                  <a:pt x="908756" y="374650"/>
                </a:cubicBezTo>
                <a:cubicBezTo>
                  <a:pt x="908756" y="374650"/>
                  <a:pt x="904875" y="374650"/>
                  <a:pt x="904875" y="374650"/>
                </a:cubicBezTo>
                <a:cubicBezTo>
                  <a:pt x="904875" y="370840"/>
                  <a:pt x="904875" y="370840"/>
                  <a:pt x="904875" y="370840"/>
                </a:cubicBezTo>
                <a:cubicBezTo>
                  <a:pt x="908756" y="367030"/>
                  <a:pt x="912636" y="363220"/>
                  <a:pt x="917002" y="360363"/>
                </a:cubicBezTo>
                <a:lnTo>
                  <a:pt x="930410" y="356116"/>
                </a:lnTo>
                <a:lnTo>
                  <a:pt x="935505" y="350838"/>
                </a:lnTo>
                <a:lnTo>
                  <a:pt x="935939" y="351288"/>
                </a:lnTo>
                <a:lnTo>
                  <a:pt x="946871" y="339726"/>
                </a:lnTo>
                <a:cubicBezTo>
                  <a:pt x="954376" y="339726"/>
                  <a:pt x="958128" y="335757"/>
                  <a:pt x="965633" y="331788"/>
                </a:cubicBezTo>
                <a:cubicBezTo>
                  <a:pt x="965633" y="331788"/>
                  <a:pt x="969385" y="331788"/>
                  <a:pt x="969385" y="335757"/>
                </a:cubicBezTo>
                <a:cubicBezTo>
                  <a:pt x="973137" y="335757"/>
                  <a:pt x="973137" y="339726"/>
                  <a:pt x="969385" y="343694"/>
                </a:cubicBezTo>
                <a:cubicBezTo>
                  <a:pt x="961880" y="347663"/>
                  <a:pt x="958128" y="347663"/>
                  <a:pt x="950624" y="351632"/>
                </a:cubicBezTo>
                <a:cubicBezTo>
                  <a:pt x="946871" y="355601"/>
                  <a:pt x="943119" y="355601"/>
                  <a:pt x="943119" y="359569"/>
                </a:cubicBezTo>
                <a:lnTo>
                  <a:pt x="942975" y="359646"/>
                </a:lnTo>
                <a:lnTo>
                  <a:pt x="942975" y="362447"/>
                </a:lnTo>
                <a:cubicBezTo>
                  <a:pt x="942975" y="366316"/>
                  <a:pt x="942975" y="366316"/>
                  <a:pt x="942975" y="366316"/>
                </a:cubicBezTo>
                <a:cubicBezTo>
                  <a:pt x="942975" y="366316"/>
                  <a:pt x="942975" y="366316"/>
                  <a:pt x="942975" y="370186"/>
                </a:cubicBezTo>
                <a:cubicBezTo>
                  <a:pt x="931769" y="381795"/>
                  <a:pt x="924299" y="389534"/>
                  <a:pt x="913093" y="393403"/>
                </a:cubicBezTo>
                <a:lnTo>
                  <a:pt x="891249" y="412261"/>
                </a:lnTo>
                <a:lnTo>
                  <a:pt x="899466" y="436517"/>
                </a:lnTo>
                <a:cubicBezTo>
                  <a:pt x="903250" y="444561"/>
                  <a:pt x="907033" y="452133"/>
                  <a:pt x="908925" y="461596"/>
                </a:cubicBezTo>
                <a:cubicBezTo>
                  <a:pt x="908925" y="465382"/>
                  <a:pt x="912708" y="465382"/>
                  <a:pt x="916492" y="465382"/>
                </a:cubicBezTo>
                <a:cubicBezTo>
                  <a:pt x="920275" y="476739"/>
                  <a:pt x="920275" y="488096"/>
                  <a:pt x="927842" y="491881"/>
                </a:cubicBezTo>
                <a:cubicBezTo>
                  <a:pt x="916492" y="522166"/>
                  <a:pt x="942975" y="541094"/>
                  <a:pt x="942975" y="571378"/>
                </a:cubicBezTo>
                <a:cubicBezTo>
                  <a:pt x="942975" y="616805"/>
                  <a:pt x="916492" y="662232"/>
                  <a:pt x="912708" y="711445"/>
                </a:cubicBezTo>
                <a:cubicBezTo>
                  <a:pt x="893791" y="726587"/>
                  <a:pt x="882441" y="749301"/>
                  <a:pt x="871091" y="772014"/>
                </a:cubicBezTo>
                <a:cubicBezTo>
                  <a:pt x="874874" y="783371"/>
                  <a:pt x="890008" y="783371"/>
                  <a:pt x="886224" y="798513"/>
                </a:cubicBezTo>
                <a:cubicBezTo>
                  <a:pt x="871091" y="798513"/>
                  <a:pt x="874874" y="783371"/>
                  <a:pt x="863524" y="779585"/>
                </a:cubicBezTo>
                <a:cubicBezTo>
                  <a:pt x="833257" y="809870"/>
                  <a:pt x="795423" y="836369"/>
                  <a:pt x="761373" y="866654"/>
                </a:cubicBezTo>
                <a:cubicBezTo>
                  <a:pt x="715972" y="881796"/>
                  <a:pt x="681922" y="881796"/>
                  <a:pt x="640305" y="893153"/>
                </a:cubicBezTo>
                <a:lnTo>
                  <a:pt x="639762" y="893153"/>
                </a:lnTo>
                <a:lnTo>
                  <a:pt x="639762" y="903941"/>
                </a:lnTo>
                <a:cubicBezTo>
                  <a:pt x="639762" y="918882"/>
                  <a:pt x="639762" y="930088"/>
                  <a:pt x="639762" y="941294"/>
                </a:cubicBezTo>
                <a:cubicBezTo>
                  <a:pt x="639762" y="945030"/>
                  <a:pt x="639762" y="948765"/>
                  <a:pt x="639762" y="952500"/>
                </a:cubicBezTo>
                <a:cubicBezTo>
                  <a:pt x="639762" y="952500"/>
                  <a:pt x="639762" y="952500"/>
                  <a:pt x="636587" y="952500"/>
                </a:cubicBezTo>
                <a:cubicBezTo>
                  <a:pt x="636587" y="948765"/>
                  <a:pt x="636587" y="945030"/>
                  <a:pt x="636587" y="941294"/>
                </a:cubicBezTo>
                <a:cubicBezTo>
                  <a:pt x="636587" y="926353"/>
                  <a:pt x="636587" y="915147"/>
                  <a:pt x="636587" y="903941"/>
                </a:cubicBezTo>
                <a:lnTo>
                  <a:pt x="636587" y="893153"/>
                </a:lnTo>
                <a:lnTo>
                  <a:pt x="636521" y="893153"/>
                </a:lnTo>
                <a:cubicBezTo>
                  <a:pt x="636521" y="896938"/>
                  <a:pt x="636521" y="896938"/>
                  <a:pt x="636521" y="896938"/>
                </a:cubicBezTo>
                <a:cubicBezTo>
                  <a:pt x="632738" y="896938"/>
                  <a:pt x="636521" y="893153"/>
                  <a:pt x="632738" y="889367"/>
                </a:cubicBezTo>
                <a:cubicBezTo>
                  <a:pt x="628954" y="885581"/>
                  <a:pt x="621388" y="893153"/>
                  <a:pt x="610038" y="893153"/>
                </a:cubicBezTo>
                <a:lnTo>
                  <a:pt x="609600" y="892715"/>
                </a:lnTo>
                <a:lnTo>
                  <a:pt x="609600" y="899760"/>
                </a:lnTo>
                <a:cubicBezTo>
                  <a:pt x="609600" y="903641"/>
                  <a:pt x="609600" y="911402"/>
                  <a:pt x="609600" y="919163"/>
                </a:cubicBezTo>
                <a:cubicBezTo>
                  <a:pt x="609600" y="919163"/>
                  <a:pt x="606425" y="919163"/>
                  <a:pt x="606425" y="919163"/>
                </a:cubicBezTo>
                <a:cubicBezTo>
                  <a:pt x="606425" y="919163"/>
                  <a:pt x="603250" y="919163"/>
                  <a:pt x="603250" y="919163"/>
                </a:cubicBezTo>
                <a:cubicBezTo>
                  <a:pt x="606425" y="911402"/>
                  <a:pt x="606425" y="903641"/>
                  <a:pt x="606425" y="899760"/>
                </a:cubicBezTo>
                <a:lnTo>
                  <a:pt x="606425" y="889538"/>
                </a:lnTo>
                <a:lnTo>
                  <a:pt x="606254" y="889367"/>
                </a:lnTo>
                <a:cubicBezTo>
                  <a:pt x="606254" y="893153"/>
                  <a:pt x="606254" y="893153"/>
                  <a:pt x="606254" y="893153"/>
                </a:cubicBezTo>
                <a:cubicBezTo>
                  <a:pt x="587337" y="885581"/>
                  <a:pt x="564637" y="874225"/>
                  <a:pt x="541937" y="881796"/>
                </a:cubicBezTo>
                <a:lnTo>
                  <a:pt x="540792" y="880651"/>
                </a:lnTo>
                <a:lnTo>
                  <a:pt x="535663" y="906596"/>
                </a:lnTo>
                <a:cubicBezTo>
                  <a:pt x="532607" y="914930"/>
                  <a:pt x="529114" y="922338"/>
                  <a:pt x="527368" y="929747"/>
                </a:cubicBezTo>
                <a:cubicBezTo>
                  <a:pt x="527368" y="933451"/>
                  <a:pt x="527368" y="933451"/>
                  <a:pt x="527368" y="933451"/>
                </a:cubicBezTo>
                <a:cubicBezTo>
                  <a:pt x="523875" y="933451"/>
                  <a:pt x="523875" y="929747"/>
                  <a:pt x="523875" y="929747"/>
                </a:cubicBezTo>
                <a:cubicBezTo>
                  <a:pt x="525622" y="920486"/>
                  <a:pt x="529114" y="912152"/>
                  <a:pt x="532170" y="903817"/>
                </a:cubicBezTo>
                <a:lnTo>
                  <a:pt x="537141" y="881107"/>
                </a:lnTo>
                <a:lnTo>
                  <a:pt x="514507" y="865707"/>
                </a:lnTo>
                <a:cubicBezTo>
                  <a:pt x="505049" y="862868"/>
                  <a:pt x="494644" y="860975"/>
                  <a:pt x="485186" y="855297"/>
                </a:cubicBezTo>
                <a:cubicBezTo>
                  <a:pt x="481402" y="855297"/>
                  <a:pt x="477619" y="843940"/>
                  <a:pt x="473836" y="843940"/>
                </a:cubicBezTo>
                <a:cubicBezTo>
                  <a:pt x="464377" y="840154"/>
                  <a:pt x="458702" y="835423"/>
                  <a:pt x="452554" y="831164"/>
                </a:cubicBezTo>
                <a:lnTo>
                  <a:pt x="428439" y="821228"/>
                </a:lnTo>
                <a:lnTo>
                  <a:pt x="412750" y="842963"/>
                </a:lnTo>
                <a:cubicBezTo>
                  <a:pt x="412750" y="842963"/>
                  <a:pt x="412750" y="842963"/>
                  <a:pt x="412750" y="839193"/>
                </a:cubicBezTo>
                <a:lnTo>
                  <a:pt x="414694" y="836307"/>
                </a:lnTo>
                <a:lnTo>
                  <a:pt x="410964" y="841058"/>
                </a:lnTo>
                <a:cubicBezTo>
                  <a:pt x="407723" y="844868"/>
                  <a:pt x="404019" y="847725"/>
                  <a:pt x="398462" y="847725"/>
                </a:cubicBezTo>
                <a:lnTo>
                  <a:pt x="418672" y="830403"/>
                </a:lnTo>
                <a:lnTo>
                  <a:pt x="427404" y="817441"/>
                </a:lnTo>
                <a:lnTo>
                  <a:pt x="425598" y="817441"/>
                </a:lnTo>
                <a:cubicBezTo>
                  <a:pt x="424652" y="817441"/>
                  <a:pt x="424652" y="817441"/>
                  <a:pt x="424652" y="817441"/>
                </a:cubicBezTo>
                <a:cubicBezTo>
                  <a:pt x="424652" y="813655"/>
                  <a:pt x="424652" y="813655"/>
                  <a:pt x="424652" y="809870"/>
                </a:cubicBezTo>
                <a:cubicBezTo>
                  <a:pt x="417085" y="806084"/>
                  <a:pt x="417085" y="794727"/>
                  <a:pt x="405735" y="798513"/>
                </a:cubicBezTo>
                <a:cubicBezTo>
                  <a:pt x="401951" y="783371"/>
                  <a:pt x="390601" y="779585"/>
                  <a:pt x="386818" y="764443"/>
                </a:cubicBezTo>
                <a:lnTo>
                  <a:pt x="378142" y="765357"/>
                </a:lnTo>
                <a:lnTo>
                  <a:pt x="379251" y="764443"/>
                </a:lnTo>
                <a:cubicBezTo>
                  <a:pt x="375468" y="753086"/>
                  <a:pt x="367901" y="745515"/>
                  <a:pt x="360334" y="734158"/>
                </a:cubicBezTo>
                <a:cubicBezTo>
                  <a:pt x="352767" y="737944"/>
                  <a:pt x="352767" y="749301"/>
                  <a:pt x="337634" y="745515"/>
                </a:cubicBezTo>
                <a:cubicBezTo>
                  <a:pt x="330067" y="737944"/>
                  <a:pt x="333851" y="719016"/>
                  <a:pt x="345201" y="715230"/>
                </a:cubicBezTo>
                <a:cubicBezTo>
                  <a:pt x="341417" y="707659"/>
                  <a:pt x="341417" y="700088"/>
                  <a:pt x="337634" y="692517"/>
                </a:cubicBezTo>
                <a:lnTo>
                  <a:pt x="330767" y="692517"/>
                </a:lnTo>
                <a:lnTo>
                  <a:pt x="299536" y="701651"/>
                </a:lnTo>
                <a:cubicBezTo>
                  <a:pt x="288256" y="705893"/>
                  <a:pt x="276977" y="710606"/>
                  <a:pt x="265697" y="714376"/>
                </a:cubicBezTo>
                <a:cubicBezTo>
                  <a:pt x="261937" y="714376"/>
                  <a:pt x="261937" y="714376"/>
                  <a:pt x="261937" y="710606"/>
                </a:cubicBezTo>
                <a:cubicBezTo>
                  <a:pt x="261937" y="710606"/>
                  <a:pt x="261937" y="710606"/>
                  <a:pt x="261937" y="706835"/>
                </a:cubicBezTo>
                <a:cubicBezTo>
                  <a:pt x="284496" y="699295"/>
                  <a:pt x="307055" y="691754"/>
                  <a:pt x="329615" y="684213"/>
                </a:cubicBezTo>
                <a:lnTo>
                  <a:pt x="330057" y="684656"/>
                </a:lnTo>
                <a:lnTo>
                  <a:pt x="328825" y="649042"/>
                </a:lnTo>
                <a:cubicBezTo>
                  <a:pt x="326609" y="630321"/>
                  <a:pt x="322663" y="610669"/>
                  <a:pt x="319980" y="591083"/>
                </a:cubicBezTo>
                <a:lnTo>
                  <a:pt x="318770" y="535937"/>
                </a:lnTo>
                <a:lnTo>
                  <a:pt x="309404" y="534592"/>
                </a:lnTo>
                <a:cubicBezTo>
                  <a:pt x="304165" y="534592"/>
                  <a:pt x="298450" y="534592"/>
                  <a:pt x="292735" y="532607"/>
                </a:cubicBezTo>
                <a:cubicBezTo>
                  <a:pt x="292735" y="532607"/>
                  <a:pt x="288925" y="528638"/>
                  <a:pt x="292735" y="528638"/>
                </a:cubicBezTo>
                <a:cubicBezTo>
                  <a:pt x="298450" y="530623"/>
                  <a:pt x="304165" y="530623"/>
                  <a:pt x="309880" y="530623"/>
                </a:cubicBezTo>
                <a:lnTo>
                  <a:pt x="322993" y="532140"/>
                </a:lnTo>
                <a:lnTo>
                  <a:pt x="327229" y="520273"/>
                </a:lnTo>
                <a:cubicBezTo>
                  <a:pt x="328175" y="514595"/>
                  <a:pt x="328175" y="508916"/>
                  <a:pt x="326283" y="507023"/>
                </a:cubicBezTo>
                <a:cubicBezTo>
                  <a:pt x="341417" y="472953"/>
                  <a:pt x="356551" y="442669"/>
                  <a:pt x="371684" y="408598"/>
                </a:cubicBezTo>
                <a:cubicBezTo>
                  <a:pt x="394385" y="393456"/>
                  <a:pt x="413302" y="370743"/>
                  <a:pt x="428435" y="344243"/>
                </a:cubicBezTo>
                <a:cubicBezTo>
                  <a:pt x="458702" y="340458"/>
                  <a:pt x="485186" y="325316"/>
                  <a:pt x="507886" y="306388"/>
                </a:cubicBezTo>
                <a:cubicBezTo>
                  <a:pt x="511670" y="306388"/>
                  <a:pt x="511670" y="306388"/>
                  <a:pt x="511670" y="306388"/>
                </a:cubicBezTo>
                <a:lnTo>
                  <a:pt x="512198" y="305859"/>
                </a:lnTo>
                <a:lnTo>
                  <a:pt x="511969" y="305859"/>
                </a:lnTo>
                <a:cubicBezTo>
                  <a:pt x="500063" y="294746"/>
                  <a:pt x="500063" y="283634"/>
                  <a:pt x="492125" y="272521"/>
                </a:cubicBezTo>
                <a:cubicBezTo>
                  <a:pt x="492125" y="268817"/>
                  <a:pt x="492125" y="268817"/>
                  <a:pt x="492125" y="268817"/>
                </a:cubicBezTo>
                <a:cubicBezTo>
                  <a:pt x="496094" y="265113"/>
                  <a:pt x="496094" y="268817"/>
                  <a:pt x="496094" y="268817"/>
                </a:cubicBezTo>
                <a:cubicBezTo>
                  <a:pt x="504032" y="279930"/>
                  <a:pt x="508001" y="294746"/>
                  <a:pt x="515938" y="302155"/>
                </a:cubicBezTo>
                <a:lnTo>
                  <a:pt x="515938" y="302440"/>
                </a:lnTo>
                <a:lnTo>
                  <a:pt x="526803" y="298817"/>
                </a:lnTo>
                <a:cubicBezTo>
                  <a:pt x="530586" y="296924"/>
                  <a:pt x="534370" y="295031"/>
                  <a:pt x="538153" y="295031"/>
                </a:cubicBezTo>
                <a:cubicBezTo>
                  <a:pt x="534370" y="287460"/>
                  <a:pt x="534370" y="279889"/>
                  <a:pt x="530586" y="272317"/>
                </a:cubicBezTo>
                <a:cubicBezTo>
                  <a:pt x="538153" y="276103"/>
                  <a:pt x="534370" y="283674"/>
                  <a:pt x="538153" y="287460"/>
                </a:cubicBezTo>
                <a:cubicBezTo>
                  <a:pt x="575987" y="287460"/>
                  <a:pt x="606254" y="287460"/>
                  <a:pt x="632738" y="279889"/>
                </a:cubicBezTo>
                <a:lnTo>
                  <a:pt x="636587" y="283740"/>
                </a:lnTo>
                <a:lnTo>
                  <a:pt x="636587" y="275696"/>
                </a:lnTo>
                <a:cubicBezTo>
                  <a:pt x="636587" y="268288"/>
                  <a:pt x="636587" y="264584"/>
                  <a:pt x="636587" y="260879"/>
                </a:cubicBezTo>
                <a:cubicBezTo>
                  <a:pt x="636587" y="260879"/>
                  <a:pt x="636587" y="260879"/>
                  <a:pt x="636587" y="257175"/>
                </a:cubicBezTo>
                <a:cubicBezTo>
                  <a:pt x="636587" y="257175"/>
                  <a:pt x="636587" y="257175"/>
                  <a:pt x="640556" y="257175"/>
                </a:cubicBezTo>
                <a:cubicBezTo>
                  <a:pt x="640556" y="257175"/>
                  <a:pt x="644525" y="257175"/>
                  <a:pt x="644525" y="257175"/>
                </a:cubicBezTo>
                <a:cubicBezTo>
                  <a:pt x="644525" y="257175"/>
                  <a:pt x="644525" y="257175"/>
                  <a:pt x="644525" y="260879"/>
                </a:cubicBezTo>
                <a:cubicBezTo>
                  <a:pt x="644525" y="264584"/>
                  <a:pt x="640556" y="271992"/>
                  <a:pt x="640556" y="275696"/>
                </a:cubicBezTo>
                <a:lnTo>
                  <a:pt x="641214" y="276924"/>
                </a:lnTo>
                <a:lnTo>
                  <a:pt x="643996" y="264319"/>
                </a:lnTo>
                <a:cubicBezTo>
                  <a:pt x="648229" y="260483"/>
                  <a:pt x="643996" y="252810"/>
                  <a:pt x="648229" y="245137"/>
                </a:cubicBezTo>
                <a:cubicBezTo>
                  <a:pt x="648229" y="245137"/>
                  <a:pt x="648229" y="241300"/>
                  <a:pt x="648229" y="241300"/>
                </a:cubicBezTo>
                <a:cubicBezTo>
                  <a:pt x="652462" y="241300"/>
                  <a:pt x="652462" y="245137"/>
                  <a:pt x="652462" y="245137"/>
                </a:cubicBezTo>
                <a:cubicBezTo>
                  <a:pt x="652462" y="252810"/>
                  <a:pt x="652462" y="260483"/>
                  <a:pt x="652462" y="268156"/>
                </a:cubicBezTo>
                <a:lnTo>
                  <a:pt x="645460" y="284021"/>
                </a:lnTo>
                <a:lnTo>
                  <a:pt x="650236" y="280835"/>
                </a:lnTo>
                <a:cubicBezTo>
                  <a:pt x="651655" y="279889"/>
                  <a:pt x="651655" y="279889"/>
                  <a:pt x="651655" y="279889"/>
                </a:cubicBezTo>
                <a:cubicBezTo>
                  <a:pt x="670572" y="283674"/>
                  <a:pt x="681922" y="279889"/>
                  <a:pt x="700839" y="287460"/>
                </a:cubicBezTo>
                <a:cubicBezTo>
                  <a:pt x="712189" y="279889"/>
                  <a:pt x="712189" y="268532"/>
                  <a:pt x="715972" y="257175"/>
                </a:cubicBezTo>
                <a:cubicBezTo>
                  <a:pt x="723539" y="264746"/>
                  <a:pt x="712189" y="272317"/>
                  <a:pt x="712189" y="283674"/>
                </a:cubicBezTo>
                <a:cubicBezTo>
                  <a:pt x="715972" y="283674"/>
                  <a:pt x="715972" y="279889"/>
                  <a:pt x="719756" y="279889"/>
                </a:cubicBezTo>
                <a:lnTo>
                  <a:pt x="721201" y="281335"/>
                </a:lnTo>
                <a:lnTo>
                  <a:pt x="727694" y="250645"/>
                </a:lnTo>
                <a:lnTo>
                  <a:pt x="723900" y="248643"/>
                </a:lnTo>
                <a:cubicBezTo>
                  <a:pt x="723900" y="248643"/>
                  <a:pt x="723900" y="248643"/>
                  <a:pt x="723900" y="244872"/>
                </a:cubicBezTo>
                <a:cubicBezTo>
                  <a:pt x="723900" y="244872"/>
                  <a:pt x="723900" y="244872"/>
                  <a:pt x="723900" y="241102"/>
                </a:cubicBezTo>
                <a:cubicBezTo>
                  <a:pt x="723900" y="237332"/>
                  <a:pt x="727472" y="229791"/>
                  <a:pt x="727472" y="226021"/>
                </a:cubicBezTo>
                <a:cubicBezTo>
                  <a:pt x="727472" y="226021"/>
                  <a:pt x="727472" y="226021"/>
                  <a:pt x="731044" y="222250"/>
                </a:cubicBezTo>
                <a:lnTo>
                  <a:pt x="735679" y="224696"/>
                </a:lnTo>
                <a:close/>
                <a:moveTo>
                  <a:pt x="502022" y="171541"/>
                </a:moveTo>
                <a:cubicBezTo>
                  <a:pt x="502692" y="172409"/>
                  <a:pt x="509389" y="188384"/>
                  <a:pt x="504031" y="177271"/>
                </a:cubicBezTo>
                <a:cubicBezTo>
                  <a:pt x="502245" y="172641"/>
                  <a:pt x="501799" y="171252"/>
                  <a:pt x="502022" y="171541"/>
                </a:cubicBezTo>
                <a:close/>
                <a:moveTo>
                  <a:pt x="174624" y="109538"/>
                </a:moveTo>
                <a:cubicBezTo>
                  <a:pt x="182562" y="109538"/>
                  <a:pt x="178593" y="120651"/>
                  <a:pt x="182562" y="128059"/>
                </a:cubicBezTo>
                <a:cubicBezTo>
                  <a:pt x="166687" y="131763"/>
                  <a:pt x="166687" y="116946"/>
                  <a:pt x="174624" y="109538"/>
                </a:cubicBezTo>
                <a:close/>
                <a:moveTo>
                  <a:pt x="174625" y="97440"/>
                </a:moveTo>
                <a:cubicBezTo>
                  <a:pt x="178424" y="93663"/>
                  <a:pt x="178424" y="93663"/>
                  <a:pt x="178424" y="97440"/>
                </a:cubicBezTo>
                <a:cubicBezTo>
                  <a:pt x="205014" y="135212"/>
                  <a:pt x="250598" y="161652"/>
                  <a:pt x="277189" y="199424"/>
                </a:cubicBezTo>
                <a:cubicBezTo>
                  <a:pt x="280988" y="199424"/>
                  <a:pt x="280988" y="203201"/>
                  <a:pt x="277189" y="203201"/>
                </a:cubicBezTo>
                <a:cubicBezTo>
                  <a:pt x="277189" y="203201"/>
                  <a:pt x="277189" y="203201"/>
                  <a:pt x="273390" y="203201"/>
                </a:cubicBezTo>
                <a:cubicBezTo>
                  <a:pt x="246800" y="165429"/>
                  <a:pt x="201216" y="138989"/>
                  <a:pt x="174625" y="101217"/>
                </a:cubicBezTo>
                <a:cubicBezTo>
                  <a:pt x="174625" y="97440"/>
                  <a:pt x="174625" y="97440"/>
                  <a:pt x="174625" y="97440"/>
                </a:cubicBezTo>
                <a:close/>
                <a:moveTo>
                  <a:pt x="432435" y="71438"/>
                </a:moveTo>
                <a:cubicBezTo>
                  <a:pt x="440055" y="82695"/>
                  <a:pt x="443865" y="97704"/>
                  <a:pt x="447675" y="112713"/>
                </a:cubicBezTo>
                <a:cubicBezTo>
                  <a:pt x="447675" y="112713"/>
                  <a:pt x="447675" y="112713"/>
                  <a:pt x="443865" y="112713"/>
                </a:cubicBezTo>
                <a:cubicBezTo>
                  <a:pt x="440055" y="97704"/>
                  <a:pt x="436245" y="86447"/>
                  <a:pt x="428625" y="75190"/>
                </a:cubicBezTo>
                <a:cubicBezTo>
                  <a:pt x="428625" y="71438"/>
                  <a:pt x="428625" y="71438"/>
                  <a:pt x="432435" y="71438"/>
                </a:cubicBezTo>
                <a:close/>
                <a:moveTo>
                  <a:pt x="166687" y="63500"/>
                </a:moveTo>
                <a:cubicBezTo>
                  <a:pt x="166687" y="63500"/>
                  <a:pt x="166687" y="63500"/>
                  <a:pt x="170472" y="63500"/>
                </a:cubicBezTo>
                <a:cubicBezTo>
                  <a:pt x="185615" y="75010"/>
                  <a:pt x="200757" y="94192"/>
                  <a:pt x="215900" y="109538"/>
                </a:cubicBezTo>
                <a:cubicBezTo>
                  <a:pt x="215900" y="109538"/>
                  <a:pt x="215900" y="109538"/>
                  <a:pt x="212114" y="109538"/>
                </a:cubicBezTo>
                <a:cubicBezTo>
                  <a:pt x="196972" y="98029"/>
                  <a:pt x="185615" y="78846"/>
                  <a:pt x="166687" y="67337"/>
                </a:cubicBezTo>
                <a:close/>
                <a:moveTo>
                  <a:pt x="155801" y="19050"/>
                </a:moveTo>
                <a:cubicBezTo>
                  <a:pt x="166687" y="26459"/>
                  <a:pt x="163058" y="44980"/>
                  <a:pt x="155801" y="48684"/>
                </a:cubicBezTo>
                <a:cubicBezTo>
                  <a:pt x="148544" y="52388"/>
                  <a:pt x="148544" y="44980"/>
                  <a:pt x="141287" y="44980"/>
                </a:cubicBezTo>
                <a:close/>
                <a:moveTo>
                  <a:pt x="367336" y="0"/>
                </a:moveTo>
                <a:cubicBezTo>
                  <a:pt x="371135" y="0"/>
                  <a:pt x="371135" y="0"/>
                  <a:pt x="371135" y="3786"/>
                </a:cubicBezTo>
                <a:cubicBezTo>
                  <a:pt x="374933" y="11357"/>
                  <a:pt x="378732" y="22714"/>
                  <a:pt x="386329" y="34070"/>
                </a:cubicBezTo>
                <a:cubicBezTo>
                  <a:pt x="386329" y="37856"/>
                  <a:pt x="390128" y="41641"/>
                  <a:pt x="390128" y="49213"/>
                </a:cubicBezTo>
                <a:cubicBezTo>
                  <a:pt x="393927" y="52998"/>
                  <a:pt x="393927" y="64355"/>
                  <a:pt x="397725" y="71926"/>
                </a:cubicBezTo>
                <a:cubicBezTo>
                  <a:pt x="405323" y="87068"/>
                  <a:pt x="412920" y="102211"/>
                  <a:pt x="424316" y="109782"/>
                </a:cubicBezTo>
                <a:cubicBezTo>
                  <a:pt x="435712" y="117353"/>
                  <a:pt x="443309" y="128710"/>
                  <a:pt x="450907" y="143852"/>
                </a:cubicBezTo>
                <a:cubicBezTo>
                  <a:pt x="454706" y="155209"/>
                  <a:pt x="458504" y="166566"/>
                  <a:pt x="462303" y="177922"/>
                </a:cubicBezTo>
                <a:cubicBezTo>
                  <a:pt x="466102" y="177922"/>
                  <a:pt x="466102" y="181708"/>
                  <a:pt x="469900" y="185493"/>
                </a:cubicBezTo>
                <a:cubicBezTo>
                  <a:pt x="469900" y="189279"/>
                  <a:pt x="469900" y="189279"/>
                  <a:pt x="469900" y="193065"/>
                </a:cubicBezTo>
                <a:cubicBezTo>
                  <a:pt x="469900" y="193065"/>
                  <a:pt x="469900" y="196850"/>
                  <a:pt x="469900" y="196850"/>
                </a:cubicBezTo>
                <a:cubicBezTo>
                  <a:pt x="466102" y="196850"/>
                  <a:pt x="466102" y="196850"/>
                  <a:pt x="466102" y="193065"/>
                </a:cubicBezTo>
                <a:cubicBezTo>
                  <a:pt x="462303" y="193065"/>
                  <a:pt x="462303" y="189279"/>
                  <a:pt x="462303" y="185493"/>
                </a:cubicBezTo>
                <a:cubicBezTo>
                  <a:pt x="462303" y="185493"/>
                  <a:pt x="458504" y="185493"/>
                  <a:pt x="458504" y="181708"/>
                </a:cubicBezTo>
                <a:cubicBezTo>
                  <a:pt x="450907" y="170351"/>
                  <a:pt x="447108" y="155209"/>
                  <a:pt x="443309" y="143852"/>
                </a:cubicBezTo>
                <a:cubicBezTo>
                  <a:pt x="439511" y="132495"/>
                  <a:pt x="431913" y="121139"/>
                  <a:pt x="420517" y="113567"/>
                </a:cubicBezTo>
                <a:cubicBezTo>
                  <a:pt x="409121" y="105996"/>
                  <a:pt x="405323" y="98425"/>
                  <a:pt x="397725" y="83283"/>
                </a:cubicBezTo>
                <a:cubicBezTo>
                  <a:pt x="390128" y="71926"/>
                  <a:pt x="386329" y="60569"/>
                  <a:pt x="382531" y="49213"/>
                </a:cubicBezTo>
                <a:cubicBezTo>
                  <a:pt x="382531" y="45427"/>
                  <a:pt x="378732" y="37856"/>
                  <a:pt x="378732" y="34070"/>
                </a:cubicBezTo>
                <a:cubicBezTo>
                  <a:pt x="374933" y="26499"/>
                  <a:pt x="371135" y="15142"/>
                  <a:pt x="367336" y="3786"/>
                </a:cubicBezTo>
                <a:cubicBezTo>
                  <a:pt x="363537" y="3786"/>
                  <a:pt x="367336" y="0"/>
                  <a:pt x="367336" y="0"/>
                </a:cubicBezTo>
                <a:close/>
                <a:moveTo>
                  <a:pt x="334010" y="0"/>
                </a:moveTo>
                <a:cubicBezTo>
                  <a:pt x="360680" y="7541"/>
                  <a:pt x="364490" y="33933"/>
                  <a:pt x="368300" y="60325"/>
                </a:cubicBezTo>
                <a:cubicBezTo>
                  <a:pt x="334010" y="90488"/>
                  <a:pt x="330200" y="30163"/>
                  <a:pt x="334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288000" tIns="0" rIns="0" bIns="216000" anchor="ctr">
            <a:normAutofit/>
          </a:bodyPr>
          <a:lstStyle/>
          <a:p>
            <a:pPr algn="ctr">
              <a:defRPr/>
            </a:pPr>
            <a:endParaRPr lang="en-US" altLang="zh-CN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99341" y="2206355"/>
            <a:ext cx="11167380" cy="736599"/>
          </a:xfrm>
        </p:spPr>
        <p:txBody>
          <a:bodyPr/>
          <a:lstStyle/>
          <a:p>
            <a:r>
              <a:rPr lang="fa-IR" sz="4000" dirty="0">
                <a:solidFill>
                  <a:srgbClr val="3E494F"/>
                </a:solidFill>
              </a:rPr>
              <a:t>حاکمیت دلار</a:t>
            </a:r>
            <a:endParaRPr lang="en-US" sz="4000" dirty="0">
              <a:solidFill>
                <a:srgbClr val="3E49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6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>
            <a:extLst>
              <a:ext uri="{FF2B5EF4-FFF2-40B4-BE49-F238E27FC236}">
                <a16:creationId xmlns:a16="http://schemas.microsoft.com/office/drawing/2014/main" id="{4A7FB3DD-5A6B-43C9-A459-A5130B802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408" y="9922491"/>
            <a:ext cx="3791591" cy="2707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90" y="1537243"/>
            <a:ext cx="11167380" cy="736599"/>
          </a:xfrm>
        </p:spPr>
        <p:txBody>
          <a:bodyPr/>
          <a:lstStyle/>
          <a:p>
            <a:r>
              <a:rPr lang="fa-IR" u="sng" dirty="0">
                <a:solidFill>
                  <a:srgbClr val="FFFF00"/>
                </a:solidFill>
              </a:rPr>
              <a:t>حاکمیت دلار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FA1DC-4B5D-9BEE-9607-F1883F091007}"/>
              </a:ext>
            </a:extLst>
          </p:cNvPr>
          <p:cNvSpPr txBox="1"/>
          <p:nvPr/>
        </p:nvSpPr>
        <p:spPr>
          <a:xfrm>
            <a:off x="1651479" y="2380314"/>
            <a:ext cx="86386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ماجرا از جنگ جهانی دوم شروع شد...در حالی که بیشتر کشورهای دنیا، ویرانه های جنگ بودند، اما آمریکا طرحی برای بعد از جنگ داشت</a:t>
            </a:r>
            <a:br>
              <a:rPr lang="fa-IR" sz="3200" b="1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</a:br>
            <a:endParaRPr lang="fa-IR" sz="3200" b="1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4923" y="773229"/>
            <a:ext cx="132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ویدیوشماره</a:t>
            </a:r>
            <a:r>
              <a:rPr lang="en-US" sz="14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89" r="98667">
                        <a14:foregroundMark x1="44889" y1="72889" x2="46222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6" y="220599"/>
            <a:ext cx="504215" cy="5042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71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AC48D-734C-AA9F-0FCE-025FD0C97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A-直接连接符 9">
            <a:extLst>
              <a:ext uri="{FF2B5EF4-FFF2-40B4-BE49-F238E27FC236}">
                <a16:creationId xmlns:a16="http://schemas.microsoft.com/office/drawing/2014/main" id="{163B4E81-93A6-D7DD-1A1C-E97A379B69D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3877050" y="1785884"/>
            <a:ext cx="0" cy="235068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98FA69-C865-5B48-FAA1-C7192B4CD714}"/>
              </a:ext>
            </a:extLst>
          </p:cNvPr>
          <p:cNvSpPr txBox="1">
            <a:spLocks/>
          </p:cNvSpPr>
          <p:nvPr/>
        </p:nvSpPr>
        <p:spPr>
          <a:xfrm>
            <a:off x="3833615" y="1960903"/>
            <a:ext cx="360869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2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آمریکا در پایان جنگ جهانی دوم تا 66درصد ذخایر طلای دنیا را از راه فروش اسلحه و ... به کشورهای درحال جنگ به دست آورد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389" y="1960903"/>
            <a:ext cx="3405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در حالی که کشورهای دیگه ویران شدند به دلیل دور بودن از جنگ دچار آسیب و تخریب نشده.</a:t>
            </a:r>
            <a:endParaRPr lang="en-US" sz="2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algn="ctr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22" y="1160569"/>
            <a:ext cx="4600114" cy="3356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246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AC48D-734C-AA9F-0FCE-025FD0C97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4E35B51-A3AD-7FF0-4553-59F461D2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894" y="1917363"/>
            <a:ext cx="10515600" cy="1325563"/>
          </a:xfrm>
        </p:spPr>
        <p:txBody>
          <a:bodyPr/>
          <a:lstStyle/>
          <a:p>
            <a:pPr algn="ctr"/>
            <a:r>
              <a:rPr lang="fa-IR" sz="3600" dirty="0">
                <a:solidFill>
                  <a:srgbClr val="FFFF00"/>
                </a:solidFill>
              </a:rPr>
              <a:t>برتون وودز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7213" y="724814"/>
            <a:ext cx="132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ویدیوشماره</a:t>
            </a:r>
            <a:r>
              <a:rPr lang="en-US" sz="1400" dirty="0" smtClean="0">
                <a:solidFill>
                  <a:schemeClr val="bg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4</a:t>
            </a:r>
            <a:endParaRPr lang="en-US" sz="1400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89" r="98667">
                        <a14:foregroundMark x1="44889" y1="72889" x2="46222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6" y="220599"/>
            <a:ext cx="504215" cy="504215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76" y="1524464"/>
            <a:ext cx="4968586" cy="2839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PA-组合 4">
            <a:extLst>
              <a:ext uri="{FF2B5EF4-FFF2-40B4-BE49-F238E27FC236}">
                <a16:creationId xmlns:a16="http://schemas.microsoft.com/office/drawing/2014/main" id="{AE845F54-4138-46BE-97D8-5772A3CC6A6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072501" y="1397234"/>
            <a:ext cx="3299358" cy="3335222"/>
            <a:chOff x="4852746" y="2580135"/>
            <a:chExt cx="2486508" cy="2513538"/>
          </a:xfrm>
        </p:grpSpPr>
        <p:sp>
          <p:nvSpPr>
            <p:cNvPr id="9" name="PA-íṥḻïḑê">
              <a:extLst>
                <a:ext uri="{FF2B5EF4-FFF2-40B4-BE49-F238E27FC236}">
                  <a16:creationId xmlns:a16="http://schemas.microsoft.com/office/drawing/2014/main" id="{06327F4C-667D-425C-A9D4-DD0DDE9D041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852746" y="2580135"/>
              <a:ext cx="2486508" cy="2513538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PA-íṧľîde">
              <a:extLst>
                <a:ext uri="{FF2B5EF4-FFF2-40B4-BE49-F238E27FC236}">
                  <a16:creationId xmlns:a16="http://schemas.microsoft.com/office/drawing/2014/main" id="{7F4A58EB-EDA4-4790-925E-7200C20FA13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356946" y="3097850"/>
              <a:ext cx="1478109" cy="147811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265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Name&quot;:&quot;适中&quot;,&quot;HeaderHeight&quot;:13.0,&quot;TopMargin&quot;:0.0,&quot;FooterHeight&quot;:6.0,&quot;BottomMargin&quot;:0.0,&quot;SideMargin&quot;:4.0,&quot;IntervalMargin&quot;:1.5,&quot;Id&quot;:null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Freeform 1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矩形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矩形 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Freeform 1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矩形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矩形 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Freeform 13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矩形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任意多边形 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90725140431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任意多边形 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任意多边形 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任意多边形 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矩形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Freeform 1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矩形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矩形 9"/>
</p:tagLst>
</file>

<file path=ppt/theme/theme1.xml><?xml version="1.0" encoding="utf-8"?>
<a:theme xmlns:a="http://schemas.openxmlformats.org/drawingml/2006/main" name="Classroom-presentation-rashasite.ir">
  <a:themeElements>
    <a:clrScheme name="自定义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262626"/>
      </a:accent2>
      <a:accent3>
        <a:srgbClr val="F4B183"/>
      </a:accent3>
      <a:accent4>
        <a:srgbClr val="8496B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ashasite.ir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045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665</Words>
  <Application>Microsoft Office PowerPoint</Application>
  <PresentationFormat>Widescreen</PresentationFormat>
  <Paragraphs>106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Sahel</vt:lpstr>
      <vt:lpstr>Sahel Black</vt:lpstr>
      <vt:lpstr>Wingdings</vt:lpstr>
      <vt:lpstr>Arial</vt:lpstr>
      <vt:lpstr>Calibri</vt:lpstr>
      <vt:lpstr>宋体</vt:lpstr>
      <vt:lpstr>等线</vt:lpstr>
      <vt:lpstr>华文新魏</vt:lpstr>
      <vt:lpstr>Classroom-presentation-rashasite.ir</vt:lpstr>
      <vt:lpstr>rashasite.ir</vt:lpstr>
      <vt:lpstr>PowerPoint Presentation</vt:lpstr>
      <vt:lpstr>PowerPoint Presentation</vt:lpstr>
      <vt:lpstr>PowerPoint Presentation</vt:lpstr>
      <vt:lpstr>PowerPoint Presentation</vt:lpstr>
      <vt:lpstr>داستان کشوری که پول افسارگسیخته چاپ میکند اما تورم ناچیزی را تجربه میکند! </vt:lpstr>
      <vt:lpstr>حاکمیت دلار</vt:lpstr>
      <vt:lpstr>حاکمیت دلار</vt:lpstr>
      <vt:lpstr>PowerPoint Presentation</vt:lpstr>
      <vt:lpstr>برتون وودز</vt:lpstr>
      <vt:lpstr>PowerPoint Presentation</vt:lpstr>
      <vt:lpstr>اگر پول ملی یک کشور (دلار) به عنوان ارز بین الملل شناخته بشود چه مشکلاتی برای سایر کشورهای دنیا ممکن است ایجاد کند؟</vt:lpstr>
      <vt:lpstr>آمریکا و کلاهبرداری بین المللی</vt:lpstr>
      <vt:lpstr>بحران دلار</vt:lpstr>
      <vt:lpstr>PowerPoint Presentation</vt:lpstr>
      <vt:lpstr>ناجی آمریکا</vt:lpstr>
      <vt:lpstr>دور جدید حاکمیت دلار</vt:lpstr>
      <vt:lpstr>PowerPoint Presentation</vt:lpstr>
      <vt:lpstr>عراق</vt:lpstr>
      <vt:lpstr>روسیه</vt:lpstr>
      <vt:lpstr>لیبی</vt:lpstr>
      <vt:lpstr>چین</vt:lpstr>
      <vt:lpstr>راه حل کشورها برای بیرون رفتن از سلطه دلار</vt:lpstr>
      <vt:lpstr>بریکس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Classroom-rashasite.ir</dc:title>
  <dc:creator>rashasite.ir</dc:creator>
  <cp:keywords/>
  <dc:description/>
  <cp:lastModifiedBy>zeynabfasihi2123@gmail.com</cp:lastModifiedBy>
  <cp:revision>123</cp:revision>
  <dcterms:created xsi:type="dcterms:W3CDTF">2019-07-25T05:41:45Z</dcterms:created>
  <dcterms:modified xsi:type="dcterms:W3CDTF">2026-02-22T11:57:39Z</dcterms:modified>
</cp:coreProperties>
</file>