
<file path=[Content_Types].xml><?xml version="1.0" encoding="utf-8"?>
<Types xmlns="http://schemas.openxmlformats.org/package/2006/content-types">
  <Default Extension="png" ContentType="image/png"/>
  <Default Extension="jfif" ContentType="image/jpeg"/>
  <Default Extension="jpeg" ContentType="image/jpeg"/>
  <Default Extension="webp" ContentType="image/webp"/>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9"/>
  </p:notesMasterIdLst>
  <p:sldIdLst>
    <p:sldId id="288" r:id="rId2"/>
    <p:sldId id="297" r:id="rId3"/>
    <p:sldId id="298" r:id="rId4"/>
    <p:sldId id="299" r:id="rId5"/>
    <p:sldId id="300" r:id="rId6"/>
    <p:sldId id="301" r:id="rId7"/>
    <p:sldId id="365" r:id="rId8"/>
    <p:sldId id="302" r:id="rId9"/>
    <p:sldId id="303" r:id="rId10"/>
    <p:sldId id="304" r:id="rId11"/>
    <p:sldId id="305" r:id="rId12"/>
    <p:sldId id="306" r:id="rId13"/>
    <p:sldId id="307" r:id="rId14"/>
    <p:sldId id="308" r:id="rId15"/>
    <p:sldId id="309" r:id="rId16"/>
    <p:sldId id="310" r:id="rId17"/>
    <p:sldId id="362" r:id="rId18"/>
    <p:sldId id="312" r:id="rId19"/>
    <p:sldId id="311" r:id="rId20"/>
    <p:sldId id="313" r:id="rId21"/>
    <p:sldId id="314" r:id="rId22"/>
    <p:sldId id="315" r:id="rId23"/>
    <p:sldId id="317" r:id="rId24"/>
    <p:sldId id="316" r:id="rId25"/>
    <p:sldId id="319" r:id="rId26"/>
    <p:sldId id="320" r:id="rId27"/>
    <p:sldId id="318" r:id="rId28"/>
    <p:sldId id="363" r:id="rId29"/>
    <p:sldId id="321" r:id="rId30"/>
    <p:sldId id="322" r:id="rId31"/>
    <p:sldId id="323" r:id="rId32"/>
    <p:sldId id="324" r:id="rId33"/>
    <p:sldId id="326" r:id="rId34"/>
    <p:sldId id="325" r:id="rId35"/>
    <p:sldId id="327" r:id="rId36"/>
    <p:sldId id="328" r:id="rId37"/>
    <p:sldId id="329" r:id="rId38"/>
    <p:sldId id="330" r:id="rId39"/>
    <p:sldId id="331" r:id="rId40"/>
    <p:sldId id="332" r:id="rId41"/>
    <p:sldId id="333" r:id="rId42"/>
    <p:sldId id="334" r:id="rId43"/>
    <p:sldId id="364" r:id="rId44"/>
    <p:sldId id="355" r:id="rId45"/>
    <p:sldId id="354" r:id="rId46"/>
    <p:sldId id="336" r:id="rId47"/>
    <p:sldId id="335" r:id="rId48"/>
    <p:sldId id="338" r:id="rId49"/>
    <p:sldId id="366" r:id="rId50"/>
    <p:sldId id="337" r:id="rId51"/>
    <p:sldId id="339" r:id="rId52"/>
    <p:sldId id="341" r:id="rId53"/>
    <p:sldId id="342" r:id="rId54"/>
    <p:sldId id="344" r:id="rId55"/>
    <p:sldId id="348" r:id="rId56"/>
    <p:sldId id="349" r:id="rId57"/>
    <p:sldId id="356" r:id="rId58"/>
    <p:sldId id="360" r:id="rId59"/>
    <p:sldId id="361" r:id="rId60"/>
    <p:sldId id="357" r:id="rId61"/>
    <p:sldId id="350" r:id="rId62"/>
    <p:sldId id="351" r:id="rId63"/>
    <p:sldId id="352" r:id="rId64"/>
    <p:sldId id="353" r:id="rId65"/>
    <p:sldId id="367" r:id="rId66"/>
    <p:sldId id="358" r:id="rId67"/>
    <p:sldId id="284" r:id="rId68"/>
  </p:sldIdLst>
  <p:sldSz cx="12192000" cy="6858000"/>
  <p:notesSz cx="6858000" cy="9144000"/>
  <p:embeddedFontLst>
    <p:embeddedFont>
      <p:font typeface="Sahel" panose="020B0604020202020204" charset="-78"/>
      <p:regular r:id="rId70"/>
      <p:bold r:id="rId71"/>
    </p:embeddedFont>
    <p:embeddedFont>
      <p:font typeface="Wingdings 3" panose="05040102010807070707" pitchFamily="18" charset="2"/>
      <p:regular r:id="rId72"/>
    </p:embeddedFont>
    <p:embeddedFont>
      <p:font typeface="Besmellah 1" panose="020B0604020202020204" charset="0"/>
      <p:regular r:id="rId73"/>
    </p:embeddedFont>
    <p:embeddedFont>
      <p:font typeface="Calibri Light" panose="020F0302020204030204" pitchFamily="34" charset="0"/>
      <p:regular r:id="rId74"/>
      <p:italic r:id="rId75"/>
    </p:embeddedFont>
    <p:embeddedFont>
      <p:font typeface="Calibri" panose="020F0502020204030204" pitchFamily="34" charset="0"/>
      <p:regular r:id="rId76"/>
      <p:bold r:id="rId77"/>
      <p:italic r:id="rId78"/>
      <p:boldItalic r:id="rId79"/>
    </p:embeddedFont>
    <p:embeddedFont>
      <p:font typeface="IRANSans(FaNum)" panose="020B0604020202020204" charset="-78"/>
      <p:regular r:id="rId80"/>
      <p:bold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61953D"/>
    <a:srgbClr val="588838"/>
    <a:srgbClr val="70AD47"/>
    <a:srgbClr val="843C0C"/>
    <a:srgbClr val="91BF7D"/>
    <a:srgbClr val="773BA5"/>
    <a:srgbClr val="EF5FDE"/>
    <a:srgbClr val="A5A5A5"/>
    <a:srgbClr val="C59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1423" autoAdjust="0"/>
  </p:normalViewPr>
  <p:slideViewPr>
    <p:cSldViewPr snapToGrid="0">
      <p:cViewPr>
        <p:scale>
          <a:sx n="80" d="100"/>
          <a:sy n="80" d="100"/>
        </p:scale>
        <p:origin x="89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6B1CB0-C602-4070-A73C-88074D9A71E5}" type="doc">
      <dgm:prSet loTypeId="urn:microsoft.com/office/officeart/2009/layout/CircleArrowProcess" loCatId="process" qsTypeId="urn:microsoft.com/office/officeart/2005/8/quickstyle/simple4" qsCatId="simple" csTypeId="urn:microsoft.com/office/officeart/2005/8/colors/colorful1" csCatId="colorful" phldr="1"/>
      <dgm:spPr/>
      <dgm:t>
        <a:bodyPr/>
        <a:lstStyle/>
        <a:p>
          <a:endParaRPr lang="en-US"/>
        </a:p>
      </dgm:t>
    </dgm:pt>
    <dgm:pt modelId="{FDC17FD5-E040-4017-A2A0-E6D61643514D}">
      <dgm:prSet phldrT="[Text]"/>
      <dgm:spPr/>
      <dgm:t>
        <a:bodyPr/>
        <a:lstStyle/>
        <a:p>
          <a:r>
            <a:rPr lang="fa-IR" dirty="0">
              <a:latin typeface="Sahel" panose="020B0603030804020204" pitchFamily="34" charset="-78"/>
              <a:cs typeface="Sahel" panose="020B0603030804020204" pitchFamily="34" charset="-78"/>
            </a:rPr>
            <a:t>تضعیف روحیه</a:t>
          </a:r>
          <a:endParaRPr lang="en-US" dirty="0">
            <a:latin typeface="Sahel" panose="020B0603030804020204" pitchFamily="34" charset="-78"/>
            <a:cs typeface="Sahel" panose="020B0603030804020204" pitchFamily="34" charset="-78"/>
          </a:endParaRPr>
        </a:p>
      </dgm:t>
    </dgm:pt>
    <dgm:pt modelId="{EA98DFF6-EC37-4ECE-AC00-31D58F33E299}" type="parTrans" cxnId="{C321C4DA-2BA8-45AA-9770-3F5B83E43D7D}">
      <dgm:prSet/>
      <dgm:spPr/>
      <dgm:t>
        <a:bodyPr/>
        <a:lstStyle/>
        <a:p>
          <a:endParaRPr lang="en-US"/>
        </a:p>
      </dgm:t>
    </dgm:pt>
    <dgm:pt modelId="{2A4A2D55-639F-4EB5-921F-7644F475D45A}" type="sibTrans" cxnId="{C321C4DA-2BA8-45AA-9770-3F5B83E43D7D}">
      <dgm:prSet/>
      <dgm:spPr/>
      <dgm:t>
        <a:bodyPr/>
        <a:lstStyle/>
        <a:p>
          <a:endParaRPr lang="en-US"/>
        </a:p>
      </dgm:t>
    </dgm:pt>
    <dgm:pt modelId="{5D73E8DD-5714-47D9-A962-1CAF275AAE42}">
      <dgm:prSet phldrT="[Text]"/>
      <dgm:spPr/>
      <dgm:t>
        <a:bodyPr/>
        <a:lstStyle/>
        <a:p>
          <a:r>
            <a:rPr lang="fa-IR" dirty="0">
              <a:latin typeface="Sahel" panose="020B0603030804020204" pitchFamily="34" charset="-78"/>
              <a:cs typeface="Sahel" panose="020B0603030804020204" pitchFamily="34" charset="-78"/>
            </a:rPr>
            <a:t>ایجاد بحران</a:t>
          </a:r>
          <a:endParaRPr lang="en-US" dirty="0">
            <a:latin typeface="Sahel" panose="020B0603030804020204" pitchFamily="34" charset="-78"/>
            <a:cs typeface="Sahel" panose="020B0603030804020204" pitchFamily="34" charset="-78"/>
          </a:endParaRPr>
        </a:p>
      </dgm:t>
    </dgm:pt>
    <dgm:pt modelId="{B91C8047-5446-4DF6-BE9B-EA6B3E36319F}" type="parTrans" cxnId="{16E4D518-EC05-4FBB-BB0C-E0FD2E9E8E21}">
      <dgm:prSet/>
      <dgm:spPr/>
      <dgm:t>
        <a:bodyPr/>
        <a:lstStyle/>
        <a:p>
          <a:endParaRPr lang="en-US"/>
        </a:p>
      </dgm:t>
    </dgm:pt>
    <dgm:pt modelId="{A9FC180F-4DE1-4A2C-A757-2F6CA8BF2D30}" type="sibTrans" cxnId="{16E4D518-EC05-4FBB-BB0C-E0FD2E9E8E21}">
      <dgm:prSet/>
      <dgm:spPr/>
      <dgm:t>
        <a:bodyPr/>
        <a:lstStyle/>
        <a:p>
          <a:endParaRPr lang="en-US"/>
        </a:p>
      </dgm:t>
    </dgm:pt>
    <dgm:pt modelId="{D7FBECA7-2D8E-41BC-B7BF-15AE6BCE8319}">
      <dgm:prSet phldrT="[Text]"/>
      <dgm:spPr/>
      <dgm:t>
        <a:bodyPr/>
        <a:lstStyle/>
        <a:p>
          <a:r>
            <a:rPr lang="fa-IR" dirty="0">
              <a:latin typeface="Sahel" panose="020B0603030804020204" pitchFamily="34" charset="-78"/>
              <a:cs typeface="Sahel" panose="020B0603030804020204" pitchFamily="34" charset="-78"/>
            </a:rPr>
            <a:t>عادی سازی</a:t>
          </a:r>
          <a:endParaRPr lang="en-US" dirty="0">
            <a:latin typeface="Sahel" panose="020B0603030804020204" pitchFamily="34" charset="-78"/>
            <a:cs typeface="Sahel" panose="020B0603030804020204" pitchFamily="34" charset="-78"/>
          </a:endParaRPr>
        </a:p>
      </dgm:t>
    </dgm:pt>
    <dgm:pt modelId="{D2180332-FB99-448B-A3CE-129650571F8F}" type="parTrans" cxnId="{F4077057-0658-4FAD-8452-E1DDEF0EA382}">
      <dgm:prSet/>
      <dgm:spPr/>
      <dgm:t>
        <a:bodyPr/>
        <a:lstStyle/>
        <a:p>
          <a:endParaRPr lang="en-US"/>
        </a:p>
      </dgm:t>
    </dgm:pt>
    <dgm:pt modelId="{EB84BA51-054B-4D9A-A3F5-F5AF4CC22064}" type="sibTrans" cxnId="{F4077057-0658-4FAD-8452-E1DDEF0EA382}">
      <dgm:prSet/>
      <dgm:spPr/>
      <dgm:t>
        <a:bodyPr/>
        <a:lstStyle/>
        <a:p>
          <a:endParaRPr lang="en-US"/>
        </a:p>
      </dgm:t>
    </dgm:pt>
    <dgm:pt modelId="{190B8DFA-6210-4AA1-9499-7DAC1DFCDA66}">
      <dgm:prSet/>
      <dgm:spPr/>
      <dgm:t>
        <a:bodyPr/>
        <a:lstStyle/>
        <a:p>
          <a:r>
            <a:rPr lang="fa-IR" dirty="0">
              <a:latin typeface="Sahel" panose="020B0603030804020204" pitchFamily="34" charset="-78"/>
              <a:cs typeface="Sahel" panose="020B0603030804020204" pitchFamily="34" charset="-78"/>
            </a:rPr>
            <a:t>بی ثبات سازی</a:t>
          </a:r>
          <a:endParaRPr lang="en-US" dirty="0">
            <a:latin typeface="Sahel" panose="020B0603030804020204" pitchFamily="34" charset="-78"/>
            <a:cs typeface="Sahel" panose="020B0603030804020204" pitchFamily="34" charset="-78"/>
          </a:endParaRPr>
        </a:p>
      </dgm:t>
    </dgm:pt>
    <dgm:pt modelId="{2130AD6E-1E2C-4435-BF87-8B8DD0F44A36}" type="parTrans" cxnId="{5E77BAC6-DC3D-4C2A-9A32-F2DF31609CEC}">
      <dgm:prSet/>
      <dgm:spPr/>
      <dgm:t>
        <a:bodyPr/>
        <a:lstStyle/>
        <a:p>
          <a:endParaRPr lang="en-US"/>
        </a:p>
      </dgm:t>
    </dgm:pt>
    <dgm:pt modelId="{7DF9C1F4-7858-40A4-B00D-A13BCFA16ACF}" type="sibTrans" cxnId="{5E77BAC6-DC3D-4C2A-9A32-F2DF31609CEC}">
      <dgm:prSet/>
      <dgm:spPr/>
      <dgm:t>
        <a:bodyPr/>
        <a:lstStyle/>
        <a:p>
          <a:endParaRPr lang="en-US"/>
        </a:p>
      </dgm:t>
    </dgm:pt>
    <dgm:pt modelId="{88F56E08-4C26-4C44-8519-54C367E04968}" type="pres">
      <dgm:prSet presAssocID="{C56B1CB0-C602-4070-A73C-88074D9A71E5}" presName="Name0" presStyleCnt="0">
        <dgm:presLayoutVars>
          <dgm:chMax val="7"/>
          <dgm:chPref val="7"/>
          <dgm:dir/>
          <dgm:animLvl val="lvl"/>
        </dgm:presLayoutVars>
      </dgm:prSet>
      <dgm:spPr/>
      <dgm:t>
        <a:bodyPr/>
        <a:lstStyle/>
        <a:p>
          <a:endParaRPr lang="en-US"/>
        </a:p>
      </dgm:t>
    </dgm:pt>
    <dgm:pt modelId="{48966EA9-4556-474C-BC06-77B0089FC808}" type="pres">
      <dgm:prSet presAssocID="{FDC17FD5-E040-4017-A2A0-E6D61643514D}" presName="Accent1" presStyleCnt="0"/>
      <dgm:spPr/>
    </dgm:pt>
    <dgm:pt modelId="{C444F374-9FBB-4945-982A-CF59E74E1203}" type="pres">
      <dgm:prSet presAssocID="{FDC17FD5-E040-4017-A2A0-E6D61643514D}" presName="Accent" presStyleLbl="node1" presStyleIdx="0" presStyleCnt="4" custLinFactX="-81833" custLinFactNeighborX="-100000" custLinFactNeighborY="-2606"/>
      <dgm:spPr/>
    </dgm:pt>
    <dgm:pt modelId="{0E899048-1165-42E1-ACF9-DAECB82500D4}" type="pres">
      <dgm:prSet presAssocID="{FDC17FD5-E040-4017-A2A0-E6D61643514D}" presName="Parent1" presStyleLbl="revTx" presStyleIdx="0" presStyleCnt="4" custLinFactX="-124170" custLinFactNeighborX="-200000" custLinFactNeighborY="-3325">
        <dgm:presLayoutVars>
          <dgm:chMax val="1"/>
          <dgm:chPref val="1"/>
          <dgm:bulletEnabled val="1"/>
        </dgm:presLayoutVars>
      </dgm:prSet>
      <dgm:spPr/>
      <dgm:t>
        <a:bodyPr/>
        <a:lstStyle/>
        <a:p>
          <a:endParaRPr lang="en-US"/>
        </a:p>
      </dgm:t>
    </dgm:pt>
    <dgm:pt modelId="{3B470326-4F2F-4698-A302-6F1F6D085B6C}" type="pres">
      <dgm:prSet presAssocID="{190B8DFA-6210-4AA1-9499-7DAC1DFCDA66}" presName="Accent2" presStyleCnt="0"/>
      <dgm:spPr/>
    </dgm:pt>
    <dgm:pt modelId="{6AD08DF1-0662-47BC-A9CE-66C2A489E82E}" type="pres">
      <dgm:prSet presAssocID="{190B8DFA-6210-4AA1-9499-7DAC1DFCDA66}" presName="Accent" presStyleLbl="node1" presStyleIdx="1" presStyleCnt="4" custLinFactX="-76924" custLinFactNeighborX="-100000" custLinFactNeighborY="-1855"/>
      <dgm:spPr/>
    </dgm:pt>
    <dgm:pt modelId="{5C719DA7-ABDC-4603-8AAB-7DDE77C383BE}" type="pres">
      <dgm:prSet presAssocID="{190B8DFA-6210-4AA1-9499-7DAC1DFCDA66}" presName="Parent2" presStyleLbl="revTx" presStyleIdx="1" presStyleCnt="4" custLinFactX="-100000" custLinFactNeighborX="-199123" custLinFactNeighborY="12747">
        <dgm:presLayoutVars>
          <dgm:chMax val="1"/>
          <dgm:chPref val="1"/>
          <dgm:bulletEnabled val="1"/>
        </dgm:presLayoutVars>
      </dgm:prSet>
      <dgm:spPr/>
      <dgm:t>
        <a:bodyPr/>
        <a:lstStyle/>
        <a:p>
          <a:endParaRPr lang="en-US"/>
        </a:p>
      </dgm:t>
    </dgm:pt>
    <dgm:pt modelId="{E631912A-9B6E-4ECC-9AF8-E239C1072D04}" type="pres">
      <dgm:prSet presAssocID="{5D73E8DD-5714-47D9-A962-1CAF275AAE42}" presName="Accent3" presStyleCnt="0"/>
      <dgm:spPr/>
    </dgm:pt>
    <dgm:pt modelId="{BEA82E14-6EB8-434C-A83C-335003FF1256}" type="pres">
      <dgm:prSet presAssocID="{5D73E8DD-5714-47D9-A962-1CAF275AAE42}" presName="Accent" presStyleLbl="node1" presStyleIdx="2" presStyleCnt="4" custLinFactX="-78122" custLinFactNeighborX="-100000" custLinFactNeighborY="1858"/>
      <dgm:spPr/>
    </dgm:pt>
    <dgm:pt modelId="{8FAD7D6F-E026-467F-91E2-14E03607FEF8}" type="pres">
      <dgm:prSet presAssocID="{5D73E8DD-5714-47D9-A962-1CAF275AAE42}" presName="Parent3" presStyleLbl="revTx" presStyleIdx="2" presStyleCnt="4" custLinFactX="-122508" custLinFactNeighborX="-200000" custLinFactNeighborY="6650">
        <dgm:presLayoutVars>
          <dgm:chMax val="1"/>
          <dgm:chPref val="1"/>
          <dgm:bulletEnabled val="1"/>
        </dgm:presLayoutVars>
      </dgm:prSet>
      <dgm:spPr/>
      <dgm:t>
        <a:bodyPr/>
        <a:lstStyle/>
        <a:p>
          <a:endParaRPr lang="en-US"/>
        </a:p>
      </dgm:t>
    </dgm:pt>
    <dgm:pt modelId="{FFB37052-CE73-49AC-8FF3-439304741486}" type="pres">
      <dgm:prSet presAssocID="{D7FBECA7-2D8E-41BC-B7BF-15AE6BCE8319}" presName="Accent4" presStyleCnt="0"/>
      <dgm:spPr/>
    </dgm:pt>
    <dgm:pt modelId="{D53132B6-C09F-4F2E-A821-7828D5C933CA}" type="pres">
      <dgm:prSet presAssocID="{D7FBECA7-2D8E-41BC-B7BF-15AE6BCE8319}" presName="Accent" presStyleLbl="node1" presStyleIdx="3" presStyleCnt="4" custLinFactX="-100000" custLinFactNeighborX="-104513" custLinFactNeighborY="4318"/>
      <dgm:spPr/>
    </dgm:pt>
    <dgm:pt modelId="{43BD4423-BFB4-4D38-897A-DBC6035A43D5}" type="pres">
      <dgm:prSet presAssocID="{D7FBECA7-2D8E-41BC-B7BF-15AE6BCE8319}" presName="Parent4" presStyleLbl="revTx" presStyleIdx="3" presStyleCnt="4" custLinFactX="-114196" custLinFactNeighborX="-200000" custLinFactNeighborY="13301">
        <dgm:presLayoutVars>
          <dgm:chMax val="1"/>
          <dgm:chPref val="1"/>
          <dgm:bulletEnabled val="1"/>
        </dgm:presLayoutVars>
      </dgm:prSet>
      <dgm:spPr/>
      <dgm:t>
        <a:bodyPr/>
        <a:lstStyle/>
        <a:p>
          <a:endParaRPr lang="en-US"/>
        </a:p>
      </dgm:t>
    </dgm:pt>
  </dgm:ptLst>
  <dgm:cxnLst>
    <dgm:cxn modelId="{F4077057-0658-4FAD-8452-E1DDEF0EA382}" srcId="{C56B1CB0-C602-4070-A73C-88074D9A71E5}" destId="{D7FBECA7-2D8E-41BC-B7BF-15AE6BCE8319}" srcOrd="3" destOrd="0" parTransId="{D2180332-FB99-448B-A3CE-129650571F8F}" sibTransId="{EB84BA51-054B-4D9A-A3F5-F5AF4CC22064}"/>
    <dgm:cxn modelId="{BCE72D9D-3872-493E-9197-A955579A8257}" type="presOf" srcId="{C56B1CB0-C602-4070-A73C-88074D9A71E5}" destId="{88F56E08-4C26-4C44-8519-54C367E04968}" srcOrd="0" destOrd="0" presId="urn:microsoft.com/office/officeart/2009/layout/CircleArrowProcess"/>
    <dgm:cxn modelId="{C0895501-A47A-460F-A446-79F34FA27001}" type="presOf" srcId="{5D73E8DD-5714-47D9-A962-1CAF275AAE42}" destId="{8FAD7D6F-E026-467F-91E2-14E03607FEF8}" srcOrd="0" destOrd="0" presId="urn:microsoft.com/office/officeart/2009/layout/CircleArrowProcess"/>
    <dgm:cxn modelId="{5E77BAC6-DC3D-4C2A-9A32-F2DF31609CEC}" srcId="{C56B1CB0-C602-4070-A73C-88074D9A71E5}" destId="{190B8DFA-6210-4AA1-9499-7DAC1DFCDA66}" srcOrd="1" destOrd="0" parTransId="{2130AD6E-1E2C-4435-BF87-8B8DD0F44A36}" sibTransId="{7DF9C1F4-7858-40A4-B00D-A13BCFA16ACF}"/>
    <dgm:cxn modelId="{11A9710D-173B-4723-814A-82E7A10774A3}" type="presOf" srcId="{190B8DFA-6210-4AA1-9499-7DAC1DFCDA66}" destId="{5C719DA7-ABDC-4603-8AAB-7DDE77C383BE}" srcOrd="0" destOrd="0" presId="urn:microsoft.com/office/officeart/2009/layout/CircleArrowProcess"/>
    <dgm:cxn modelId="{7BD68FE1-3CEA-45A5-B3E6-1A7CC59EB0E2}" type="presOf" srcId="{D7FBECA7-2D8E-41BC-B7BF-15AE6BCE8319}" destId="{43BD4423-BFB4-4D38-897A-DBC6035A43D5}" srcOrd="0" destOrd="0" presId="urn:microsoft.com/office/officeart/2009/layout/CircleArrowProcess"/>
    <dgm:cxn modelId="{C321C4DA-2BA8-45AA-9770-3F5B83E43D7D}" srcId="{C56B1CB0-C602-4070-A73C-88074D9A71E5}" destId="{FDC17FD5-E040-4017-A2A0-E6D61643514D}" srcOrd="0" destOrd="0" parTransId="{EA98DFF6-EC37-4ECE-AC00-31D58F33E299}" sibTransId="{2A4A2D55-639F-4EB5-921F-7644F475D45A}"/>
    <dgm:cxn modelId="{16E4D518-EC05-4FBB-BB0C-E0FD2E9E8E21}" srcId="{C56B1CB0-C602-4070-A73C-88074D9A71E5}" destId="{5D73E8DD-5714-47D9-A962-1CAF275AAE42}" srcOrd="2" destOrd="0" parTransId="{B91C8047-5446-4DF6-BE9B-EA6B3E36319F}" sibTransId="{A9FC180F-4DE1-4A2C-A757-2F6CA8BF2D30}"/>
    <dgm:cxn modelId="{1011634F-FC73-43C3-A1B4-1010C8AD3136}" type="presOf" srcId="{FDC17FD5-E040-4017-A2A0-E6D61643514D}" destId="{0E899048-1165-42E1-ACF9-DAECB82500D4}" srcOrd="0" destOrd="0" presId="urn:microsoft.com/office/officeart/2009/layout/CircleArrowProcess"/>
    <dgm:cxn modelId="{4F09615F-334E-4FBB-802C-2744B0A9E803}" type="presParOf" srcId="{88F56E08-4C26-4C44-8519-54C367E04968}" destId="{48966EA9-4556-474C-BC06-77B0089FC808}" srcOrd="0" destOrd="0" presId="urn:microsoft.com/office/officeart/2009/layout/CircleArrowProcess"/>
    <dgm:cxn modelId="{AEC5D5A0-4D18-44A7-B672-230200610F8A}" type="presParOf" srcId="{48966EA9-4556-474C-BC06-77B0089FC808}" destId="{C444F374-9FBB-4945-982A-CF59E74E1203}" srcOrd="0" destOrd="0" presId="urn:microsoft.com/office/officeart/2009/layout/CircleArrowProcess"/>
    <dgm:cxn modelId="{EC200C36-434E-4544-85EF-016B8F8F9922}" type="presParOf" srcId="{88F56E08-4C26-4C44-8519-54C367E04968}" destId="{0E899048-1165-42E1-ACF9-DAECB82500D4}" srcOrd="1" destOrd="0" presId="urn:microsoft.com/office/officeart/2009/layout/CircleArrowProcess"/>
    <dgm:cxn modelId="{6B80F032-F55B-4687-BB99-B38CC0DC2A72}" type="presParOf" srcId="{88F56E08-4C26-4C44-8519-54C367E04968}" destId="{3B470326-4F2F-4698-A302-6F1F6D085B6C}" srcOrd="2" destOrd="0" presId="urn:microsoft.com/office/officeart/2009/layout/CircleArrowProcess"/>
    <dgm:cxn modelId="{A9630B50-3D96-480B-A26C-B286A57BA2E7}" type="presParOf" srcId="{3B470326-4F2F-4698-A302-6F1F6D085B6C}" destId="{6AD08DF1-0662-47BC-A9CE-66C2A489E82E}" srcOrd="0" destOrd="0" presId="urn:microsoft.com/office/officeart/2009/layout/CircleArrowProcess"/>
    <dgm:cxn modelId="{2CC0B65B-D89F-445D-9889-BF1817ABAC06}" type="presParOf" srcId="{88F56E08-4C26-4C44-8519-54C367E04968}" destId="{5C719DA7-ABDC-4603-8AAB-7DDE77C383BE}" srcOrd="3" destOrd="0" presId="urn:microsoft.com/office/officeart/2009/layout/CircleArrowProcess"/>
    <dgm:cxn modelId="{A46A7CA5-3B44-4034-81B3-3450F0B14D3F}" type="presParOf" srcId="{88F56E08-4C26-4C44-8519-54C367E04968}" destId="{E631912A-9B6E-4ECC-9AF8-E239C1072D04}" srcOrd="4" destOrd="0" presId="urn:microsoft.com/office/officeart/2009/layout/CircleArrowProcess"/>
    <dgm:cxn modelId="{0525F840-E612-48C1-83D4-9823ADA6178A}" type="presParOf" srcId="{E631912A-9B6E-4ECC-9AF8-E239C1072D04}" destId="{BEA82E14-6EB8-434C-A83C-335003FF1256}" srcOrd="0" destOrd="0" presId="urn:microsoft.com/office/officeart/2009/layout/CircleArrowProcess"/>
    <dgm:cxn modelId="{80EB9DBB-2293-4CC3-B860-C6C1989AF72F}" type="presParOf" srcId="{88F56E08-4C26-4C44-8519-54C367E04968}" destId="{8FAD7D6F-E026-467F-91E2-14E03607FEF8}" srcOrd="5" destOrd="0" presId="urn:microsoft.com/office/officeart/2009/layout/CircleArrowProcess"/>
    <dgm:cxn modelId="{73D6C90B-CC8B-45F1-A316-696497F55648}" type="presParOf" srcId="{88F56E08-4C26-4C44-8519-54C367E04968}" destId="{FFB37052-CE73-49AC-8FF3-439304741486}" srcOrd="6" destOrd="0" presId="urn:microsoft.com/office/officeart/2009/layout/CircleArrowProcess"/>
    <dgm:cxn modelId="{CB1A78C2-9003-439A-BC4B-5EE7C26C9571}" type="presParOf" srcId="{FFB37052-CE73-49AC-8FF3-439304741486}" destId="{D53132B6-C09F-4F2E-A821-7828D5C933CA}" srcOrd="0" destOrd="0" presId="urn:microsoft.com/office/officeart/2009/layout/CircleArrowProcess"/>
    <dgm:cxn modelId="{FEB258F1-28E9-465A-9A6B-74BBB1F35CE5}" type="presParOf" srcId="{88F56E08-4C26-4C44-8519-54C367E04968}" destId="{43BD4423-BFB4-4D38-897A-DBC6035A43D5}" srcOrd="7"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4F374-9FBB-4945-982A-CF59E74E1203}">
      <dsp:nvSpPr>
        <dsp:cNvPr id="0" name=""/>
        <dsp:cNvSpPr/>
      </dsp:nvSpPr>
      <dsp:spPr>
        <a:xfrm>
          <a:off x="862110" y="-36425"/>
          <a:ext cx="1397604" cy="1397747"/>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E899048-1165-42E1-ACF9-DAECB82500D4}">
      <dsp:nvSpPr>
        <dsp:cNvPr id="0" name=""/>
        <dsp:cNvSpPr/>
      </dsp:nvSpPr>
      <dsp:spPr>
        <a:xfrm>
          <a:off x="1183645" y="492981"/>
          <a:ext cx="779942" cy="389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a-IR" sz="1100" kern="1200" dirty="0">
              <a:latin typeface="Sahel" panose="020B0603030804020204" pitchFamily="34" charset="-78"/>
              <a:cs typeface="Sahel" panose="020B0603030804020204" pitchFamily="34" charset="-78"/>
            </a:rPr>
            <a:t>تضعیف روحیه</a:t>
          </a:r>
          <a:endParaRPr lang="en-US" sz="1100" kern="1200" dirty="0">
            <a:latin typeface="Sahel" panose="020B0603030804020204" pitchFamily="34" charset="-78"/>
            <a:cs typeface="Sahel" panose="020B0603030804020204" pitchFamily="34" charset="-78"/>
          </a:endParaRPr>
        </a:p>
      </dsp:txBody>
      <dsp:txXfrm>
        <a:off x="1183645" y="492981"/>
        <a:ext cx="779942" cy="389931"/>
      </dsp:txXfrm>
    </dsp:sp>
    <dsp:sp modelId="{6AD08DF1-0662-47BC-A9CE-66C2A489E82E}">
      <dsp:nvSpPr>
        <dsp:cNvPr id="0" name=""/>
        <dsp:cNvSpPr/>
      </dsp:nvSpPr>
      <dsp:spPr>
        <a:xfrm>
          <a:off x="542451" y="777285"/>
          <a:ext cx="1397604" cy="1397747"/>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C719DA7-ABDC-4603-8AAB-7DDE77C383BE}">
      <dsp:nvSpPr>
        <dsp:cNvPr id="0" name=""/>
        <dsp:cNvSpPr/>
      </dsp:nvSpPr>
      <dsp:spPr>
        <a:xfrm>
          <a:off x="989157" y="1360347"/>
          <a:ext cx="779942" cy="389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a-IR" sz="1100" kern="1200" dirty="0">
              <a:latin typeface="Sahel" panose="020B0603030804020204" pitchFamily="34" charset="-78"/>
              <a:cs typeface="Sahel" panose="020B0603030804020204" pitchFamily="34" charset="-78"/>
            </a:rPr>
            <a:t>بی ثبات سازی</a:t>
          </a:r>
          <a:endParaRPr lang="en-US" sz="1100" kern="1200" dirty="0">
            <a:latin typeface="Sahel" panose="020B0603030804020204" pitchFamily="34" charset="-78"/>
            <a:cs typeface="Sahel" panose="020B0603030804020204" pitchFamily="34" charset="-78"/>
          </a:endParaRPr>
        </a:p>
      </dsp:txBody>
      <dsp:txXfrm>
        <a:off x="989157" y="1360347"/>
        <a:ext cx="779942" cy="389931"/>
      </dsp:txXfrm>
    </dsp:sp>
    <dsp:sp modelId="{BEA82E14-6EB8-434C-A83C-335003FF1256}">
      <dsp:nvSpPr>
        <dsp:cNvPr id="0" name=""/>
        <dsp:cNvSpPr/>
      </dsp:nvSpPr>
      <dsp:spPr>
        <a:xfrm>
          <a:off x="913975" y="1635362"/>
          <a:ext cx="1397604" cy="1397747"/>
        </a:xfrm>
        <a:prstGeom prst="circularArrow">
          <a:avLst>
            <a:gd name="adj1" fmla="val 10980"/>
            <a:gd name="adj2" fmla="val 1142322"/>
            <a:gd name="adj3" fmla="val 4500000"/>
            <a:gd name="adj4" fmla="val 13500000"/>
            <a:gd name="adj5" fmla="val 125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FAD7D6F-E026-467F-91E2-14E03607FEF8}">
      <dsp:nvSpPr>
        <dsp:cNvPr id="0" name=""/>
        <dsp:cNvSpPr/>
      </dsp:nvSpPr>
      <dsp:spPr>
        <a:xfrm>
          <a:off x="1196608" y="2141269"/>
          <a:ext cx="779942" cy="389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a-IR" sz="1100" kern="1200" dirty="0">
              <a:latin typeface="Sahel" panose="020B0603030804020204" pitchFamily="34" charset="-78"/>
              <a:cs typeface="Sahel" panose="020B0603030804020204" pitchFamily="34" charset="-78"/>
            </a:rPr>
            <a:t>ایجاد بحران</a:t>
          </a:r>
          <a:endParaRPr lang="en-US" sz="1100" kern="1200" dirty="0">
            <a:latin typeface="Sahel" panose="020B0603030804020204" pitchFamily="34" charset="-78"/>
            <a:cs typeface="Sahel" panose="020B0603030804020204" pitchFamily="34" charset="-78"/>
          </a:endParaRPr>
        </a:p>
      </dsp:txBody>
      <dsp:txXfrm>
        <a:off x="1196608" y="2141269"/>
        <a:ext cx="779942" cy="389931"/>
      </dsp:txXfrm>
    </dsp:sp>
    <dsp:sp modelId="{D53132B6-C09F-4F2E-A821-7828D5C933CA}">
      <dsp:nvSpPr>
        <dsp:cNvPr id="0" name=""/>
        <dsp:cNvSpPr/>
      </dsp:nvSpPr>
      <dsp:spPr>
        <a:xfrm>
          <a:off x="659147" y="2557142"/>
          <a:ext cx="1200718" cy="1201299"/>
        </a:xfrm>
        <a:prstGeom prst="blockArc">
          <a:avLst>
            <a:gd name="adj1" fmla="val 0"/>
            <a:gd name="adj2" fmla="val 18900000"/>
            <a:gd name="adj3" fmla="val 1274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3BD4423-BFB4-4D38-897A-DBC6035A43D5}">
      <dsp:nvSpPr>
        <dsp:cNvPr id="0" name=""/>
        <dsp:cNvSpPr/>
      </dsp:nvSpPr>
      <dsp:spPr>
        <a:xfrm>
          <a:off x="871596" y="2971899"/>
          <a:ext cx="779942" cy="389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a-IR" sz="1100" kern="1200" dirty="0">
              <a:latin typeface="Sahel" panose="020B0603030804020204" pitchFamily="34" charset="-78"/>
              <a:cs typeface="Sahel" panose="020B0603030804020204" pitchFamily="34" charset="-78"/>
            </a:rPr>
            <a:t>عادی سازی</a:t>
          </a:r>
          <a:endParaRPr lang="en-US" sz="1100" kern="1200" dirty="0">
            <a:latin typeface="Sahel" panose="020B0603030804020204" pitchFamily="34" charset="-78"/>
            <a:cs typeface="Sahel" panose="020B0603030804020204" pitchFamily="34" charset="-78"/>
          </a:endParaRPr>
        </a:p>
      </dsp:txBody>
      <dsp:txXfrm>
        <a:off x="871596" y="2971899"/>
        <a:ext cx="779942" cy="38993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A52CC-61A2-45AC-BF69-C70DF2DAFC13}"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67F396-FF1E-42D6-A295-146B976DA4A3}" type="slidenum">
              <a:rPr lang="en-US" smtClean="0"/>
              <a:t>‹#›</a:t>
            </a:fld>
            <a:endParaRPr lang="en-US"/>
          </a:p>
        </p:txBody>
      </p:sp>
    </p:spTree>
    <p:extLst>
      <p:ext uri="{BB962C8B-B14F-4D97-AF65-F5344CB8AC3E}">
        <p14:creationId xmlns:p14="http://schemas.microsoft.com/office/powerpoint/2010/main" val="15384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اول) – ویدیو (1)</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121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اول) – ویدیو (10)</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270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511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8D6C7-C4D9-E102-E90A-5092B111B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36EA6-09D6-D201-9E3E-81651D75A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591A6-5603-546D-C176-EECF2B40B525}"/>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اول) – ویدیو (11)</a:t>
            </a:r>
            <a:endParaRPr lang="en-US" b="1" dirty="0"/>
          </a:p>
        </p:txBody>
      </p:sp>
      <p:sp>
        <p:nvSpPr>
          <p:cNvPr id="4" name="Slide Number Placeholder 3">
            <a:extLst>
              <a:ext uri="{FF2B5EF4-FFF2-40B4-BE49-F238E27FC236}">
                <a16:creationId xmlns:a16="http://schemas.microsoft.com/office/drawing/2014/main" id="{39EFA7D1-5B02-14CE-4598-DE19AB8A77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107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AADFC-0E26-8269-BC39-99AF8938F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5ED66-7331-50CD-C36F-3CC424ABE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20EE-1711-D531-6C7B-37711A6EE4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CEA0AA-1C4D-F913-4932-34E8374003F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703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CEA3B-A133-F1AB-82BE-28D0DB2BE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02204-1FA0-551F-48A4-F3891B9E9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D818B-FA1D-AA41-6830-C9E0B77941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7C5B10-B86A-0E0A-5E1D-D4FDD7B5170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866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4FC6-334E-5658-270D-0BCDD94FA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FA59E-5AE3-BB43-A648-AA5749760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FA014-766A-BD6A-2BC2-D1B48AF2C9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59E71B-ADB7-4D2C-B11C-21162FA0397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054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B87D1-5CDB-93C5-B33A-3B2D56068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27484-BBE2-9338-3679-43D39B92C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B88E2-E2C2-11BC-440B-65ADC4192390}"/>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دوم) – ویدیو (1 و 2)</a:t>
            </a:r>
            <a:endParaRPr lang="en-US" b="1" dirty="0"/>
          </a:p>
        </p:txBody>
      </p:sp>
      <p:sp>
        <p:nvSpPr>
          <p:cNvPr id="4" name="Slide Number Placeholder 3">
            <a:extLst>
              <a:ext uri="{FF2B5EF4-FFF2-40B4-BE49-F238E27FC236}">
                <a16:creationId xmlns:a16="http://schemas.microsoft.com/office/drawing/2014/main" id="{AE562AC5-5D75-0ACC-8A91-A19ED0B504A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427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75F54-7F81-854B-B36A-9B78E4D39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08FF3-1D3D-D6C4-A491-E7F412E32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256F9-59E1-C612-D396-A4067184D6AC}"/>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دوم) – ویدیو (3)</a:t>
            </a:r>
            <a:endParaRPr lang="en-US" b="1" dirty="0"/>
          </a:p>
        </p:txBody>
      </p:sp>
      <p:sp>
        <p:nvSpPr>
          <p:cNvPr id="4" name="Slide Number Placeholder 3">
            <a:extLst>
              <a:ext uri="{FF2B5EF4-FFF2-40B4-BE49-F238E27FC236}">
                <a16:creationId xmlns:a16="http://schemas.microsoft.com/office/drawing/2014/main" id="{EF6865D2-7E36-CCD1-D862-F0B64C11290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171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B129B-DB89-DDEB-4883-D8BE499DE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03F0D-DC93-8D9D-D8E5-8F331D9F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A5365-27DD-AA39-4D6D-7AE40C3001D1}"/>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دوم)– ویدیو (4)</a:t>
            </a:r>
            <a:endParaRPr lang="en-US" b="1" dirty="0"/>
          </a:p>
        </p:txBody>
      </p:sp>
      <p:sp>
        <p:nvSpPr>
          <p:cNvPr id="4" name="Slide Number Placeholder 3">
            <a:extLst>
              <a:ext uri="{FF2B5EF4-FFF2-40B4-BE49-F238E27FC236}">
                <a16:creationId xmlns:a16="http://schemas.microsoft.com/office/drawing/2014/main" id="{B0651BBD-E1DE-0528-9E08-5E6063BFC7A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5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50A48-BEAF-9A5C-5605-61E666794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F4346-3CC7-3475-4F14-597F7B3BC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35025-F2A8-C744-45B6-841747B877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90069B-F8FB-5333-C4D5-16D5FFCE4B1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99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اول) – ویدیو (2 و 3و 4)</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756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40157-D25B-F111-91F7-10A3619BB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FC931-9A2C-AAB9-D78A-B3831D792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EB938-DD42-B042-E901-A582D9D36E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FD8B15-4DF5-F5D7-88EE-4E2C62631CA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831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9AF74-9986-DEC5-7901-7E0BD58B3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326FF-05E6-65CD-1254-D49FA29647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14C55-7786-5163-69AC-D2AE61268607}"/>
              </a:ext>
            </a:extLst>
          </p:cNvPr>
          <p:cNvSpPr>
            <a:spLocks noGrp="1"/>
          </p:cNvSpPr>
          <p:nvPr>
            <p:ph type="body" idx="1"/>
          </p:nvPr>
        </p:nvSpPr>
        <p:spPr/>
        <p:txBody>
          <a:bodyPr/>
          <a:lstStyle/>
          <a:p>
            <a:pPr algn="r" rtl="1"/>
            <a:endParaRPr lang="en-US" dirty="0"/>
          </a:p>
        </p:txBody>
      </p:sp>
      <p:sp>
        <p:nvSpPr>
          <p:cNvPr id="4" name="Slide Number Placeholder 3">
            <a:extLst>
              <a:ext uri="{FF2B5EF4-FFF2-40B4-BE49-F238E27FC236}">
                <a16:creationId xmlns:a16="http://schemas.microsoft.com/office/drawing/2014/main" id="{D9ED8698-14C4-51AF-4D86-3EDB7E380E2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431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FA04A-244B-EA85-160B-D1DB3B516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73343-7769-DBF4-9EDC-8F34F2FCE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1448F-53AF-BC59-FF64-C1EC7183D3A3}"/>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دوم) – ویدیو (5 و 6)</a:t>
            </a:r>
            <a:endParaRPr lang="en-US" b="1" dirty="0"/>
          </a:p>
        </p:txBody>
      </p:sp>
      <p:sp>
        <p:nvSpPr>
          <p:cNvPr id="4" name="Slide Number Placeholder 3">
            <a:extLst>
              <a:ext uri="{FF2B5EF4-FFF2-40B4-BE49-F238E27FC236}">
                <a16:creationId xmlns:a16="http://schemas.microsoft.com/office/drawing/2014/main" id="{43FA4932-16EA-264C-475B-4E44184CC5F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638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84936-E07E-433A-08E6-87BE77034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80A3E-1AB6-9ADE-7925-71E11418C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B5F66-6B05-06C3-137E-7A39FF9CAD2D}"/>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دوم) – ویدیو (7)</a:t>
            </a:r>
            <a:endParaRPr lang="en-US" b="1" dirty="0"/>
          </a:p>
        </p:txBody>
      </p:sp>
      <p:sp>
        <p:nvSpPr>
          <p:cNvPr id="4" name="Slide Number Placeholder 3">
            <a:extLst>
              <a:ext uri="{FF2B5EF4-FFF2-40B4-BE49-F238E27FC236}">
                <a16:creationId xmlns:a16="http://schemas.microsoft.com/office/drawing/2014/main" id="{DCB30FD8-05E7-67C3-19EF-4BD16C4ADA7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730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دوم) – ویدیو (8)</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739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36327-1E6F-5D71-D396-3F19FBFAD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092A7-7C9E-6EAD-7AB3-31567B0F3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71C49-02EC-7B18-7006-E0E49A69FB2C}"/>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دوم) – ویدیو (9)</a:t>
            </a:r>
            <a:endParaRPr lang="en-US" b="1" dirty="0"/>
          </a:p>
        </p:txBody>
      </p:sp>
      <p:sp>
        <p:nvSpPr>
          <p:cNvPr id="4" name="Slide Number Placeholder 3">
            <a:extLst>
              <a:ext uri="{FF2B5EF4-FFF2-40B4-BE49-F238E27FC236}">
                <a16:creationId xmlns:a16="http://schemas.microsoft.com/office/drawing/2014/main" id="{C9706C27-E781-C39A-18F1-26DD56B969A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202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F0807-92C0-73C7-07F8-45A5395AA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6F0C0-0DD1-0AD9-4AC2-4325FAE9B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F6782-EA1B-A12D-603C-B686E9312AF1}"/>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دوم) – ویدیو (10 و 11)</a:t>
            </a:r>
            <a:endParaRPr lang="en-US" b="1" dirty="0"/>
          </a:p>
        </p:txBody>
      </p:sp>
      <p:sp>
        <p:nvSpPr>
          <p:cNvPr id="4" name="Slide Number Placeholder 3">
            <a:extLst>
              <a:ext uri="{FF2B5EF4-FFF2-40B4-BE49-F238E27FC236}">
                <a16:creationId xmlns:a16="http://schemas.microsoft.com/office/drawing/2014/main" id="{E98BBA58-79B9-2A90-C6E7-54C99E56B8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761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341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سوم) – ویدیو (1)</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598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سوم) – ویدیو (2)</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92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7F396-FF1E-42D6-A295-146B976DA4A3}" type="slidenum">
              <a:rPr lang="en-US" smtClean="0"/>
              <a:t>5</a:t>
            </a:fld>
            <a:endParaRPr lang="en-US"/>
          </a:p>
        </p:txBody>
      </p:sp>
    </p:spTree>
    <p:extLst>
      <p:ext uri="{BB962C8B-B14F-4D97-AF65-F5344CB8AC3E}">
        <p14:creationId xmlns:p14="http://schemas.microsoft.com/office/powerpoint/2010/main" val="3288957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سوم) – ویدیو (3)</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078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سوم) – ویدیو (4)</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327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777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سوم) – ویدیو (5)</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472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468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سوم) – ویدیو (6)</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992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06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3646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سوم) – ویدیو (7)</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751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9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اول) – ویدیو (5)</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1002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سوم) – ویدیو (8)</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655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سوم) – ویدیو (9)</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071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409A1-900A-97C0-F7B0-DD4ED47C4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3D1B8-EA28-07DD-4123-8C6022D78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B8DEA-DE53-3E99-0B7B-B8CB0E8C34F2}"/>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سوم) – ویدیو (10)</a:t>
            </a:r>
            <a:endParaRPr lang="en-US" b="1" dirty="0"/>
          </a:p>
        </p:txBody>
      </p:sp>
      <p:sp>
        <p:nvSpPr>
          <p:cNvPr id="4" name="Slide Number Placeholder 3">
            <a:extLst>
              <a:ext uri="{FF2B5EF4-FFF2-40B4-BE49-F238E27FC236}">
                <a16:creationId xmlns:a16="http://schemas.microsoft.com/office/drawing/2014/main" id="{7F8CD767-5763-62C2-1C77-5E2C2A7B7E7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436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05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سوم) – ویدیو (11)</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835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(1)</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234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(2)</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15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(2)</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131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(3)</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602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(4 و 5)</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229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smtClean="0"/>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121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(6)</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4153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(7)</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568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(8 و9 و10 )</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9594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algn="l" rtl="1"/>
            <a:endParaRPr lang="en-US"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399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(11)</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505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99CF5-95F0-2F60-DB8E-E1A384A5B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044BC-4A00-DC2F-FA8E-DF6212A587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BC4DD4-00E6-A789-BE50-B4F120339791}"/>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(12 و 13)</a:t>
            </a:r>
            <a:endParaRPr lang="en-US" b="1" dirty="0"/>
          </a:p>
        </p:txBody>
      </p:sp>
      <p:sp>
        <p:nvSpPr>
          <p:cNvPr id="4" name="Slide Number Placeholder 3">
            <a:extLst>
              <a:ext uri="{FF2B5EF4-FFF2-40B4-BE49-F238E27FC236}">
                <a16:creationId xmlns:a16="http://schemas.microsoft.com/office/drawing/2014/main" id="{F647F3DF-300F-75F6-C77C-D8C8CCAF9B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2690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40858-4B36-A1B7-249B-BA6CA6AAC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856B9-1265-697B-3182-3CA3B6D53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100376-3EAC-BE3E-816D-EBCC55E6F4B2}"/>
              </a:ext>
            </a:extLst>
          </p:cNvPr>
          <p:cNvSpPr>
            <a:spLocks noGrp="1"/>
          </p:cNvSpPr>
          <p:nvPr>
            <p:ph type="body" idx="1"/>
          </p:nvPr>
        </p:nvSpPr>
        <p:spPr/>
        <p:txBody>
          <a:bodyPr/>
          <a:lstStyle/>
          <a:p>
            <a:pPr algn="l" rtl="1"/>
            <a:endParaRPr lang="en-US" b="1" dirty="0"/>
          </a:p>
        </p:txBody>
      </p:sp>
      <p:sp>
        <p:nvSpPr>
          <p:cNvPr id="4" name="Slide Number Placeholder 3">
            <a:extLst>
              <a:ext uri="{FF2B5EF4-FFF2-40B4-BE49-F238E27FC236}">
                <a16:creationId xmlns:a16="http://schemas.microsoft.com/office/drawing/2014/main" id="{B8E0B1B0-AFAF-3E43-8CFA-8B35745EB2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2098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5C584-7FB6-87CA-66EA-12FAF3880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AF33A-095A-EF4A-F6E3-03DD2F53A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0B47F-770A-DB85-FF17-74FAE962D7A3}"/>
              </a:ext>
            </a:extLst>
          </p:cNvPr>
          <p:cNvSpPr>
            <a:spLocks noGrp="1"/>
          </p:cNvSpPr>
          <p:nvPr>
            <p:ph type="body" idx="1"/>
          </p:nvPr>
        </p:nvSpPr>
        <p:spPr/>
        <p:txBody>
          <a:bodyPr/>
          <a:lstStyle/>
          <a:p>
            <a:pPr algn="l" rtl="1"/>
            <a:endParaRPr lang="en-US" b="1" dirty="0"/>
          </a:p>
        </p:txBody>
      </p:sp>
      <p:sp>
        <p:nvSpPr>
          <p:cNvPr id="4" name="Slide Number Placeholder 3">
            <a:extLst>
              <a:ext uri="{FF2B5EF4-FFF2-40B4-BE49-F238E27FC236}">
                <a16:creationId xmlns:a16="http://schemas.microsoft.com/office/drawing/2014/main" id="{02D58D14-509E-4424-94E7-15A0F62B193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4022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BBC29-1121-838F-7A25-5370E0CA4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A9070-8329-990F-B0E6-B3284555C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08883-BD8E-21D2-C631-44DEED7BA1E9}"/>
              </a:ext>
            </a:extLst>
          </p:cNvPr>
          <p:cNvSpPr>
            <a:spLocks noGrp="1"/>
          </p:cNvSpPr>
          <p:nvPr>
            <p:ph type="body" idx="1"/>
          </p:nvPr>
        </p:nvSpPr>
        <p:spPr/>
        <p:txBody>
          <a:bodyPr/>
          <a:lstStyle/>
          <a:p>
            <a:pPr algn="l" rtl="1"/>
            <a:endParaRPr lang="en-US" b="1" dirty="0"/>
          </a:p>
        </p:txBody>
      </p:sp>
      <p:sp>
        <p:nvSpPr>
          <p:cNvPr id="4" name="Slide Number Placeholder 3">
            <a:extLst>
              <a:ext uri="{FF2B5EF4-FFF2-40B4-BE49-F238E27FC236}">
                <a16:creationId xmlns:a16="http://schemas.microsoft.com/office/drawing/2014/main" id="{6EC3D6F0-BBF3-E236-8871-BA5B11CB754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958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(14)</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054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اول) – ویدیو (6)</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7372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چهارم) – ویدیو (15)</a:t>
            </a:r>
            <a:endParaRPr lang="en-US" b="1"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9861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algn="l" rtl="1"/>
            <a:endParaRPr lang="en-US"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1070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algn="l" rtl="1"/>
            <a:endParaRPr lang="en-US"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8104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72C0-25C8-BD7E-B124-9ABA8E5F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D1BC-C252-D014-041B-8722D2537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3DE17-418E-99D4-6312-90C2FBE82C04}"/>
              </a:ext>
            </a:extLst>
          </p:cNvPr>
          <p:cNvSpPr>
            <a:spLocks noGrp="1"/>
          </p:cNvSpPr>
          <p:nvPr>
            <p:ph type="body" idx="1"/>
          </p:nvPr>
        </p:nvSpPr>
        <p:spPr/>
        <p:txBody>
          <a:bodyPr/>
          <a:lstStyle/>
          <a:p>
            <a:pPr algn="l" rtl="1"/>
            <a:endParaRPr lang="en-US" dirty="0"/>
          </a:p>
        </p:txBody>
      </p:sp>
      <p:sp>
        <p:nvSpPr>
          <p:cNvPr id="4" name="Slide Number Placeholder 3">
            <a:extLst>
              <a:ext uri="{FF2B5EF4-FFF2-40B4-BE49-F238E27FC236}">
                <a16:creationId xmlns:a16="http://schemas.microsoft.com/office/drawing/2014/main" id="{BCFA4D51-BB87-01DC-77C8-53D2A33219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06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5CF83-5A79-F95D-D2C8-0CBA10DEC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470C6-595A-28A0-99E9-D812E6EF7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F07B6-971E-1C19-0D4C-729152543DAE}"/>
              </a:ext>
            </a:extLst>
          </p:cNvPr>
          <p:cNvSpPr>
            <a:spLocks noGrp="1"/>
          </p:cNvSpPr>
          <p:nvPr>
            <p:ph type="body" idx="1"/>
          </p:nvPr>
        </p:nvSpPr>
        <p:spPr/>
        <p:txBody>
          <a:bodyPr/>
          <a:lstStyle/>
          <a:p>
            <a:pPr algn="l" rtl="1"/>
            <a:endParaRPr lang="en-US" b="1" dirty="0"/>
          </a:p>
        </p:txBody>
      </p:sp>
      <p:sp>
        <p:nvSpPr>
          <p:cNvPr id="4" name="Slide Number Placeholder 3">
            <a:extLst>
              <a:ext uri="{FF2B5EF4-FFF2-40B4-BE49-F238E27FC236}">
                <a16:creationId xmlns:a16="http://schemas.microsoft.com/office/drawing/2014/main" id="{40B111DA-4207-7A07-1A47-5C6EABDE84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7F396-FF1E-42D6-A295-146B976DA4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74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اول) – ویدیو (7)</a:t>
            </a:r>
            <a:endParaRPr lang="en-US" b="1" dirty="0"/>
          </a:p>
        </p:txBody>
      </p:sp>
      <p:sp>
        <p:nvSpPr>
          <p:cNvPr id="4" name="Slide Number Placeholder 3"/>
          <p:cNvSpPr>
            <a:spLocks noGrp="1"/>
          </p:cNvSpPr>
          <p:nvPr>
            <p:ph type="sldNum" sz="quarter" idx="10"/>
          </p:nvPr>
        </p:nvSpPr>
        <p:spPr/>
        <p:txBody>
          <a:bodyPr/>
          <a:lstStyle/>
          <a:p>
            <a:fld id="{3C67F396-FF1E-42D6-A295-146B976DA4A3}" type="slidenum">
              <a:rPr lang="en-US" smtClean="0"/>
              <a:t>9</a:t>
            </a:fld>
            <a:endParaRPr lang="en-US"/>
          </a:p>
        </p:txBody>
      </p:sp>
    </p:spTree>
    <p:extLst>
      <p:ext uri="{BB962C8B-B14F-4D97-AF65-F5344CB8AC3E}">
        <p14:creationId xmlns:p14="http://schemas.microsoft.com/office/powerpoint/2010/main" val="395139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اول) – ویدیو (8)</a:t>
            </a:r>
            <a:endParaRPr lang="en-US" b="1" dirty="0"/>
          </a:p>
        </p:txBody>
      </p:sp>
      <p:sp>
        <p:nvSpPr>
          <p:cNvPr id="4" name="Slide Number Placeholder 3"/>
          <p:cNvSpPr>
            <a:spLocks noGrp="1"/>
          </p:cNvSpPr>
          <p:nvPr>
            <p:ph type="sldNum" sz="quarter" idx="10"/>
          </p:nvPr>
        </p:nvSpPr>
        <p:spPr/>
        <p:txBody>
          <a:bodyPr/>
          <a:lstStyle/>
          <a:p>
            <a:fld id="{3C67F396-FF1E-42D6-A295-146B976DA4A3}" type="slidenum">
              <a:rPr lang="en-US" smtClean="0"/>
              <a:t>10</a:t>
            </a:fld>
            <a:endParaRPr lang="en-US"/>
          </a:p>
        </p:txBody>
      </p:sp>
    </p:spTree>
    <p:extLst>
      <p:ext uri="{BB962C8B-B14F-4D97-AF65-F5344CB8AC3E}">
        <p14:creationId xmlns:p14="http://schemas.microsoft.com/office/powerpoint/2010/main" val="198370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dirty="0"/>
              <a:t>‌ پوشه (سوال اول) – ویدیو (9)</a:t>
            </a:r>
            <a:endParaRPr lang="en-US" b="1" dirty="0"/>
          </a:p>
        </p:txBody>
      </p:sp>
      <p:sp>
        <p:nvSpPr>
          <p:cNvPr id="4" name="Slide Number Placeholder 3"/>
          <p:cNvSpPr>
            <a:spLocks noGrp="1"/>
          </p:cNvSpPr>
          <p:nvPr>
            <p:ph type="sldNum" sz="quarter" idx="5"/>
          </p:nvPr>
        </p:nvSpPr>
        <p:spPr/>
        <p:txBody>
          <a:bodyPr/>
          <a:lstStyle/>
          <a:p>
            <a:fld id="{3C67F396-FF1E-42D6-A295-146B976DA4A3}" type="slidenum">
              <a:rPr lang="en-US" smtClean="0"/>
              <a:t>11</a:t>
            </a:fld>
            <a:endParaRPr lang="en-US"/>
          </a:p>
        </p:txBody>
      </p:sp>
    </p:spTree>
    <p:extLst>
      <p:ext uri="{BB962C8B-B14F-4D97-AF65-F5344CB8AC3E}">
        <p14:creationId xmlns:p14="http://schemas.microsoft.com/office/powerpoint/2010/main" val="89669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0CE2-F105-9276-0556-05A5FE04BE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9E5A2D-6A7C-59DC-5525-7F23136386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AF7652-F63E-660D-69BB-A987A8962781}"/>
              </a:ext>
            </a:extLst>
          </p:cNvPr>
          <p:cNvSpPr>
            <a:spLocks noGrp="1"/>
          </p:cNvSpPr>
          <p:nvPr>
            <p:ph type="dt" sz="half" idx="10"/>
          </p:nvPr>
        </p:nvSpPr>
        <p:spPr/>
        <p:txBody>
          <a:bodyPr/>
          <a:lstStyle/>
          <a:p>
            <a:fld id="{B02678BB-0911-42A9-BA24-122F6ABCE33B}" type="datetime1">
              <a:rPr lang="en-US" smtClean="0"/>
              <a:t>1/29/2026</a:t>
            </a:fld>
            <a:endParaRPr lang="en-US"/>
          </a:p>
        </p:txBody>
      </p:sp>
      <p:sp>
        <p:nvSpPr>
          <p:cNvPr id="5" name="Footer Placeholder 4">
            <a:extLst>
              <a:ext uri="{FF2B5EF4-FFF2-40B4-BE49-F238E27FC236}">
                <a16:creationId xmlns:a16="http://schemas.microsoft.com/office/drawing/2014/main" id="{2B537E34-FEB5-8366-DC7C-1680EF15C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CD3FF-3B33-8778-F768-DD8336D0D686}"/>
              </a:ext>
            </a:extLst>
          </p:cNvPr>
          <p:cNvSpPr>
            <a:spLocks noGrp="1"/>
          </p:cNvSpPr>
          <p:nvPr>
            <p:ph type="sldNum" sz="quarter" idx="12"/>
          </p:nvPr>
        </p:nvSpPr>
        <p:spPr>
          <a:xfrm>
            <a:off x="1078243" y="5971220"/>
            <a:ext cx="679939" cy="365125"/>
          </a:xfrm>
        </p:spPr>
        <p:txBody>
          <a:bodyPr/>
          <a:lstStyle>
            <a:lvl1pPr algn="ctr">
              <a:defRPr>
                <a:solidFill>
                  <a:schemeClr val="tx1"/>
                </a:solidFill>
              </a:defRPr>
            </a:lvl1pPr>
          </a:lstStyle>
          <a:p>
            <a:fld id="{EE58A7B5-6548-4582-BB04-7C5A3C5EA43B}" type="slidenum">
              <a:rPr lang="en-US" smtClean="0"/>
              <a:pPr/>
              <a:t>‹#›</a:t>
            </a:fld>
            <a:endParaRPr lang="en-US"/>
          </a:p>
        </p:txBody>
      </p:sp>
    </p:spTree>
    <p:extLst>
      <p:ext uri="{BB962C8B-B14F-4D97-AF65-F5344CB8AC3E}">
        <p14:creationId xmlns:p14="http://schemas.microsoft.com/office/powerpoint/2010/main" val="415011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E6457-4562-262A-9995-54F88535A6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D7405E-9941-6BF7-41F6-4B3AC0402A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494CB-673F-2880-D999-73963F17445B}"/>
              </a:ext>
            </a:extLst>
          </p:cNvPr>
          <p:cNvSpPr>
            <a:spLocks noGrp="1"/>
          </p:cNvSpPr>
          <p:nvPr>
            <p:ph type="dt" sz="half" idx="10"/>
          </p:nvPr>
        </p:nvSpPr>
        <p:spPr/>
        <p:txBody>
          <a:bodyPr/>
          <a:lstStyle/>
          <a:p>
            <a:fld id="{1F89B57E-0DD9-4549-8E01-B47B66EBF925}" type="datetime1">
              <a:rPr lang="en-US" smtClean="0"/>
              <a:t>1/29/2026</a:t>
            </a:fld>
            <a:endParaRPr lang="en-US"/>
          </a:p>
        </p:txBody>
      </p:sp>
      <p:sp>
        <p:nvSpPr>
          <p:cNvPr id="5" name="Footer Placeholder 4">
            <a:extLst>
              <a:ext uri="{FF2B5EF4-FFF2-40B4-BE49-F238E27FC236}">
                <a16:creationId xmlns:a16="http://schemas.microsoft.com/office/drawing/2014/main" id="{C49A4F72-83D2-94E5-AF45-0E513AA94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844EC-AE72-841C-2099-C0197EE8030E}"/>
              </a:ext>
            </a:extLst>
          </p:cNvPr>
          <p:cNvSpPr>
            <a:spLocks noGrp="1"/>
          </p:cNvSpPr>
          <p:nvPr>
            <p:ph type="sldNum" sz="quarter" idx="12"/>
          </p:nvPr>
        </p:nvSpPr>
        <p:spPr/>
        <p:txBody>
          <a:bodyPr/>
          <a:lstStyle/>
          <a:p>
            <a:fld id="{EE58A7B5-6548-4582-BB04-7C5A3C5EA43B}" type="slidenum">
              <a:rPr lang="en-US" smtClean="0"/>
              <a:t>‹#›</a:t>
            </a:fld>
            <a:endParaRPr lang="en-US"/>
          </a:p>
        </p:txBody>
      </p:sp>
    </p:spTree>
    <p:extLst>
      <p:ext uri="{BB962C8B-B14F-4D97-AF65-F5344CB8AC3E}">
        <p14:creationId xmlns:p14="http://schemas.microsoft.com/office/powerpoint/2010/main" val="162195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940D31-34C2-A174-05A8-500B4B0FFA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14CA25-46FD-E323-FEDF-961DD004D5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9536F-D02C-058C-AAC0-8032E93AFBE8}"/>
              </a:ext>
            </a:extLst>
          </p:cNvPr>
          <p:cNvSpPr>
            <a:spLocks noGrp="1"/>
          </p:cNvSpPr>
          <p:nvPr>
            <p:ph type="dt" sz="half" idx="10"/>
          </p:nvPr>
        </p:nvSpPr>
        <p:spPr/>
        <p:txBody>
          <a:bodyPr/>
          <a:lstStyle/>
          <a:p>
            <a:fld id="{6C432CE8-3F7F-4941-977C-D71F36011BE8}" type="datetime1">
              <a:rPr lang="en-US" smtClean="0"/>
              <a:t>1/29/2026</a:t>
            </a:fld>
            <a:endParaRPr lang="en-US"/>
          </a:p>
        </p:txBody>
      </p:sp>
      <p:sp>
        <p:nvSpPr>
          <p:cNvPr id="5" name="Footer Placeholder 4">
            <a:extLst>
              <a:ext uri="{FF2B5EF4-FFF2-40B4-BE49-F238E27FC236}">
                <a16:creationId xmlns:a16="http://schemas.microsoft.com/office/drawing/2014/main" id="{15EAE03A-826C-4744-2CA6-41BB51D82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68F08-5424-8618-EA44-F5F7F1B3BBD7}"/>
              </a:ext>
            </a:extLst>
          </p:cNvPr>
          <p:cNvSpPr>
            <a:spLocks noGrp="1"/>
          </p:cNvSpPr>
          <p:nvPr>
            <p:ph type="sldNum" sz="quarter" idx="12"/>
          </p:nvPr>
        </p:nvSpPr>
        <p:spPr/>
        <p:txBody>
          <a:bodyPr/>
          <a:lstStyle/>
          <a:p>
            <a:fld id="{EE58A7B5-6548-4582-BB04-7C5A3C5EA43B}" type="slidenum">
              <a:rPr lang="en-US" smtClean="0"/>
              <a:t>‹#›</a:t>
            </a:fld>
            <a:endParaRPr lang="en-US"/>
          </a:p>
        </p:txBody>
      </p:sp>
    </p:spTree>
    <p:extLst>
      <p:ext uri="{BB962C8B-B14F-4D97-AF65-F5344CB8AC3E}">
        <p14:creationId xmlns:p14="http://schemas.microsoft.com/office/powerpoint/2010/main" val="668446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CC108-BFB0-3DDC-8A71-CA217040F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69856C-2B8B-F188-0A9C-30D3BC043A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CE39E-5437-E7D9-BD5D-B49CC5997A89}"/>
              </a:ext>
            </a:extLst>
          </p:cNvPr>
          <p:cNvSpPr>
            <a:spLocks noGrp="1"/>
          </p:cNvSpPr>
          <p:nvPr>
            <p:ph type="dt" sz="half" idx="10"/>
          </p:nvPr>
        </p:nvSpPr>
        <p:spPr/>
        <p:txBody>
          <a:bodyPr/>
          <a:lstStyle/>
          <a:p>
            <a:fld id="{A6F34C57-3314-451B-B6E2-B98EA6F34B81}" type="datetime1">
              <a:rPr lang="en-US" smtClean="0"/>
              <a:t>1/29/2026</a:t>
            </a:fld>
            <a:endParaRPr lang="en-US"/>
          </a:p>
        </p:txBody>
      </p:sp>
      <p:sp>
        <p:nvSpPr>
          <p:cNvPr id="5" name="Footer Placeholder 4">
            <a:extLst>
              <a:ext uri="{FF2B5EF4-FFF2-40B4-BE49-F238E27FC236}">
                <a16:creationId xmlns:a16="http://schemas.microsoft.com/office/drawing/2014/main" id="{4EFBF046-97B7-8E30-2640-3516D9BAC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4476F-D23D-9A56-529D-BC3E6C4A485B}"/>
              </a:ext>
            </a:extLst>
          </p:cNvPr>
          <p:cNvSpPr>
            <a:spLocks noGrp="1"/>
          </p:cNvSpPr>
          <p:nvPr>
            <p:ph type="sldNum" sz="quarter" idx="12"/>
          </p:nvPr>
        </p:nvSpPr>
        <p:spPr/>
        <p:txBody>
          <a:bodyPr/>
          <a:lstStyle/>
          <a:p>
            <a:fld id="{EE58A7B5-6548-4582-BB04-7C5A3C5EA43B}" type="slidenum">
              <a:rPr lang="en-US" smtClean="0"/>
              <a:t>‹#›</a:t>
            </a:fld>
            <a:endParaRPr lang="en-US"/>
          </a:p>
        </p:txBody>
      </p:sp>
    </p:spTree>
    <p:extLst>
      <p:ext uri="{BB962C8B-B14F-4D97-AF65-F5344CB8AC3E}">
        <p14:creationId xmlns:p14="http://schemas.microsoft.com/office/powerpoint/2010/main" val="1469548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B9C70-995A-610F-D1B4-721D601B91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FBA3DC-38EF-74F2-AD7A-BB6233BEAA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36592D-184C-023A-92C1-040DCE52FF33}"/>
              </a:ext>
            </a:extLst>
          </p:cNvPr>
          <p:cNvSpPr>
            <a:spLocks noGrp="1"/>
          </p:cNvSpPr>
          <p:nvPr>
            <p:ph type="dt" sz="half" idx="10"/>
          </p:nvPr>
        </p:nvSpPr>
        <p:spPr/>
        <p:txBody>
          <a:bodyPr/>
          <a:lstStyle/>
          <a:p>
            <a:fld id="{4E698B25-E243-4156-A00E-005CB7FD0DFD}" type="datetime1">
              <a:rPr lang="en-US" smtClean="0"/>
              <a:t>1/29/2026</a:t>
            </a:fld>
            <a:endParaRPr lang="en-US"/>
          </a:p>
        </p:txBody>
      </p:sp>
      <p:sp>
        <p:nvSpPr>
          <p:cNvPr id="5" name="Footer Placeholder 4">
            <a:extLst>
              <a:ext uri="{FF2B5EF4-FFF2-40B4-BE49-F238E27FC236}">
                <a16:creationId xmlns:a16="http://schemas.microsoft.com/office/drawing/2014/main" id="{E0EED128-1E67-A999-5EBA-B27184647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4EABD-AA4F-C458-06D4-4ED5299171FF}"/>
              </a:ext>
            </a:extLst>
          </p:cNvPr>
          <p:cNvSpPr>
            <a:spLocks noGrp="1"/>
          </p:cNvSpPr>
          <p:nvPr>
            <p:ph type="sldNum" sz="quarter" idx="12"/>
          </p:nvPr>
        </p:nvSpPr>
        <p:spPr/>
        <p:txBody>
          <a:bodyPr/>
          <a:lstStyle/>
          <a:p>
            <a:fld id="{EE58A7B5-6548-4582-BB04-7C5A3C5EA43B}" type="slidenum">
              <a:rPr lang="en-US" smtClean="0"/>
              <a:t>‹#›</a:t>
            </a:fld>
            <a:endParaRPr lang="en-US"/>
          </a:p>
        </p:txBody>
      </p:sp>
    </p:spTree>
    <p:extLst>
      <p:ext uri="{BB962C8B-B14F-4D97-AF65-F5344CB8AC3E}">
        <p14:creationId xmlns:p14="http://schemas.microsoft.com/office/powerpoint/2010/main" val="2578427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1176-3200-8C04-D068-015AA12DD0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7BF50-C4C6-8250-8560-FC72B41153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A10B07-17C4-3790-1169-EE294BB512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2B00C7-784C-E308-0A0F-1FF4EB1C54A8}"/>
              </a:ext>
            </a:extLst>
          </p:cNvPr>
          <p:cNvSpPr>
            <a:spLocks noGrp="1"/>
          </p:cNvSpPr>
          <p:nvPr>
            <p:ph type="dt" sz="half" idx="10"/>
          </p:nvPr>
        </p:nvSpPr>
        <p:spPr/>
        <p:txBody>
          <a:bodyPr/>
          <a:lstStyle/>
          <a:p>
            <a:fld id="{6EA92AC2-9A92-4236-BDB4-81C37B2F8C92}" type="datetime1">
              <a:rPr lang="en-US" smtClean="0"/>
              <a:t>1/29/2026</a:t>
            </a:fld>
            <a:endParaRPr lang="en-US"/>
          </a:p>
        </p:txBody>
      </p:sp>
      <p:sp>
        <p:nvSpPr>
          <p:cNvPr id="6" name="Footer Placeholder 5">
            <a:extLst>
              <a:ext uri="{FF2B5EF4-FFF2-40B4-BE49-F238E27FC236}">
                <a16:creationId xmlns:a16="http://schemas.microsoft.com/office/drawing/2014/main" id="{A75F58DA-E8A8-E751-393D-F9D394719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F5D7DC-7194-CC20-7DFD-AB1B2C3ECF63}"/>
              </a:ext>
            </a:extLst>
          </p:cNvPr>
          <p:cNvSpPr>
            <a:spLocks noGrp="1"/>
          </p:cNvSpPr>
          <p:nvPr>
            <p:ph type="sldNum" sz="quarter" idx="12"/>
          </p:nvPr>
        </p:nvSpPr>
        <p:spPr/>
        <p:txBody>
          <a:bodyPr/>
          <a:lstStyle/>
          <a:p>
            <a:fld id="{EE58A7B5-6548-4582-BB04-7C5A3C5EA43B}" type="slidenum">
              <a:rPr lang="en-US" smtClean="0"/>
              <a:t>‹#›</a:t>
            </a:fld>
            <a:endParaRPr lang="en-US"/>
          </a:p>
        </p:txBody>
      </p:sp>
    </p:spTree>
    <p:extLst>
      <p:ext uri="{BB962C8B-B14F-4D97-AF65-F5344CB8AC3E}">
        <p14:creationId xmlns:p14="http://schemas.microsoft.com/office/powerpoint/2010/main" val="298980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92BC3-677E-3F1D-5A64-F8783807C9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D8A9CB-FACC-65FC-D04F-43BDFC95A3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B9796-D25B-F73C-C176-E7FD1D05B8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4B9F0-3463-0DD6-7E8A-8C787B648A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A6680A-A9E7-B24C-6299-81EE0EA790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D8E9D2-7043-BE70-CF4E-22A701417BFD}"/>
              </a:ext>
            </a:extLst>
          </p:cNvPr>
          <p:cNvSpPr>
            <a:spLocks noGrp="1"/>
          </p:cNvSpPr>
          <p:nvPr>
            <p:ph type="dt" sz="half" idx="10"/>
          </p:nvPr>
        </p:nvSpPr>
        <p:spPr/>
        <p:txBody>
          <a:bodyPr/>
          <a:lstStyle/>
          <a:p>
            <a:fld id="{2648B90A-6C1A-485F-A5FC-8DA9DB8FE2D8}" type="datetime1">
              <a:rPr lang="en-US" smtClean="0"/>
              <a:t>1/29/2026</a:t>
            </a:fld>
            <a:endParaRPr lang="en-US"/>
          </a:p>
        </p:txBody>
      </p:sp>
      <p:sp>
        <p:nvSpPr>
          <p:cNvPr id="8" name="Footer Placeholder 7">
            <a:extLst>
              <a:ext uri="{FF2B5EF4-FFF2-40B4-BE49-F238E27FC236}">
                <a16:creationId xmlns:a16="http://schemas.microsoft.com/office/drawing/2014/main" id="{618D7FF2-3D7E-73C5-AADE-B17234AF62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BEB79C-F70D-27A8-CD32-F493196EA974}"/>
              </a:ext>
            </a:extLst>
          </p:cNvPr>
          <p:cNvSpPr>
            <a:spLocks noGrp="1"/>
          </p:cNvSpPr>
          <p:nvPr>
            <p:ph type="sldNum" sz="quarter" idx="12"/>
          </p:nvPr>
        </p:nvSpPr>
        <p:spPr/>
        <p:txBody>
          <a:bodyPr/>
          <a:lstStyle/>
          <a:p>
            <a:fld id="{EE58A7B5-6548-4582-BB04-7C5A3C5EA43B}" type="slidenum">
              <a:rPr lang="en-US" smtClean="0"/>
              <a:t>‹#›</a:t>
            </a:fld>
            <a:endParaRPr lang="en-US"/>
          </a:p>
        </p:txBody>
      </p:sp>
    </p:spTree>
    <p:extLst>
      <p:ext uri="{BB962C8B-B14F-4D97-AF65-F5344CB8AC3E}">
        <p14:creationId xmlns:p14="http://schemas.microsoft.com/office/powerpoint/2010/main" val="275977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E902-A987-7AE8-4369-ADA0BE4A48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96F913-AC25-891C-A2D4-5607365AA857}"/>
              </a:ext>
            </a:extLst>
          </p:cNvPr>
          <p:cNvSpPr>
            <a:spLocks noGrp="1"/>
          </p:cNvSpPr>
          <p:nvPr>
            <p:ph type="dt" sz="half" idx="10"/>
          </p:nvPr>
        </p:nvSpPr>
        <p:spPr/>
        <p:txBody>
          <a:bodyPr/>
          <a:lstStyle/>
          <a:p>
            <a:fld id="{3434CE79-E777-49A2-84C5-11016CF356D3}" type="datetime1">
              <a:rPr lang="en-US" smtClean="0"/>
              <a:t>1/29/2026</a:t>
            </a:fld>
            <a:endParaRPr lang="en-US"/>
          </a:p>
        </p:txBody>
      </p:sp>
      <p:sp>
        <p:nvSpPr>
          <p:cNvPr id="4" name="Footer Placeholder 3">
            <a:extLst>
              <a:ext uri="{FF2B5EF4-FFF2-40B4-BE49-F238E27FC236}">
                <a16:creationId xmlns:a16="http://schemas.microsoft.com/office/drawing/2014/main" id="{6F46DC66-D2B3-A450-A9B9-4CCB938147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E83EF2-FD5A-85A2-DD82-6D0E5ABB1C91}"/>
              </a:ext>
            </a:extLst>
          </p:cNvPr>
          <p:cNvSpPr>
            <a:spLocks noGrp="1"/>
          </p:cNvSpPr>
          <p:nvPr>
            <p:ph type="sldNum" sz="quarter" idx="12"/>
          </p:nvPr>
        </p:nvSpPr>
        <p:spPr/>
        <p:txBody>
          <a:bodyPr/>
          <a:lstStyle/>
          <a:p>
            <a:fld id="{EE58A7B5-6548-4582-BB04-7C5A3C5EA43B}" type="slidenum">
              <a:rPr lang="en-US" smtClean="0"/>
              <a:t>‹#›</a:t>
            </a:fld>
            <a:endParaRPr lang="en-US"/>
          </a:p>
        </p:txBody>
      </p:sp>
    </p:spTree>
    <p:extLst>
      <p:ext uri="{BB962C8B-B14F-4D97-AF65-F5344CB8AC3E}">
        <p14:creationId xmlns:p14="http://schemas.microsoft.com/office/powerpoint/2010/main" val="2860163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553604-6E5D-41E5-C27F-436EB0B98E4F}"/>
              </a:ext>
            </a:extLst>
          </p:cNvPr>
          <p:cNvSpPr>
            <a:spLocks noGrp="1"/>
          </p:cNvSpPr>
          <p:nvPr>
            <p:ph type="dt" sz="half" idx="10"/>
          </p:nvPr>
        </p:nvSpPr>
        <p:spPr/>
        <p:txBody>
          <a:bodyPr/>
          <a:lstStyle/>
          <a:p>
            <a:fld id="{D3F38CDE-3473-4D9D-B44F-87BE18D50814}" type="datetime1">
              <a:rPr lang="en-US" smtClean="0"/>
              <a:t>1/29/2026</a:t>
            </a:fld>
            <a:endParaRPr lang="en-US"/>
          </a:p>
        </p:txBody>
      </p:sp>
      <p:sp>
        <p:nvSpPr>
          <p:cNvPr id="3" name="Footer Placeholder 2">
            <a:extLst>
              <a:ext uri="{FF2B5EF4-FFF2-40B4-BE49-F238E27FC236}">
                <a16:creationId xmlns:a16="http://schemas.microsoft.com/office/drawing/2014/main" id="{AE44EBCB-73B0-7E24-6275-E9E2B2392F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FC86F4-DDBB-FD6F-ACB8-2374019ADE18}"/>
              </a:ext>
            </a:extLst>
          </p:cNvPr>
          <p:cNvSpPr>
            <a:spLocks noGrp="1"/>
          </p:cNvSpPr>
          <p:nvPr>
            <p:ph type="sldNum" sz="quarter" idx="12"/>
          </p:nvPr>
        </p:nvSpPr>
        <p:spPr/>
        <p:txBody>
          <a:bodyPr/>
          <a:lstStyle/>
          <a:p>
            <a:fld id="{EE58A7B5-6548-4582-BB04-7C5A3C5EA43B}" type="slidenum">
              <a:rPr lang="en-US" smtClean="0"/>
              <a:t>‹#›</a:t>
            </a:fld>
            <a:endParaRPr lang="en-US"/>
          </a:p>
        </p:txBody>
      </p:sp>
    </p:spTree>
    <p:extLst>
      <p:ext uri="{BB962C8B-B14F-4D97-AF65-F5344CB8AC3E}">
        <p14:creationId xmlns:p14="http://schemas.microsoft.com/office/powerpoint/2010/main" val="4291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07506-5F8E-F715-4C86-10228261C7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BD0AAE-C281-85C5-803D-7D7CED92CD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3D7EF3-8175-A6FF-5EC1-456A867CC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BF4C0-D3C0-ECB0-677C-2C3A5591CDC7}"/>
              </a:ext>
            </a:extLst>
          </p:cNvPr>
          <p:cNvSpPr>
            <a:spLocks noGrp="1"/>
          </p:cNvSpPr>
          <p:nvPr>
            <p:ph type="dt" sz="half" idx="10"/>
          </p:nvPr>
        </p:nvSpPr>
        <p:spPr/>
        <p:txBody>
          <a:bodyPr/>
          <a:lstStyle/>
          <a:p>
            <a:fld id="{19B73D5B-0985-4A63-925C-E0A216E7EC8B}" type="datetime1">
              <a:rPr lang="en-US" smtClean="0"/>
              <a:t>1/29/2026</a:t>
            </a:fld>
            <a:endParaRPr lang="en-US"/>
          </a:p>
        </p:txBody>
      </p:sp>
      <p:sp>
        <p:nvSpPr>
          <p:cNvPr id="6" name="Footer Placeholder 5">
            <a:extLst>
              <a:ext uri="{FF2B5EF4-FFF2-40B4-BE49-F238E27FC236}">
                <a16:creationId xmlns:a16="http://schemas.microsoft.com/office/drawing/2014/main" id="{09940FB7-5E91-B9A8-2625-E48AFF93D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8E9645-E4FA-19FF-8DA0-CCD19C6E6B92}"/>
              </a:ext>
            </a:extLst>
          </p:cNvPr>
          <p:cNvSpPr>
            <a:spLocks noGrp="1"/>
          </p:cNvSpPr>
          <p:nvPr>
            <p:ph type="sldNum" sz="quarter" idx="12"/>
          </p:nvPr>
        </p:nvSpPr>
        <p:spPr/>
        <p:txBody>
          <a:bodyPr/>
          <a:lstStyle/>
          <a:p>
            <a:fld id="{EE58A7B5-6548-4582-BB04-7C5A3C5EA43B}" type="slidenum">
              <a:rPr lang="en-US" smtClean="0"/>
              <a:t>‹#›</a:t>
            </a:fld>
            <a:endParaRPr lang="en-US"/>
          </a:p>
        </p:txBody>
      </p:sp>
    </p:spTree>
    <p:extLst>
      <p:ext uri="{BB962C8B-B14F-4D97-AF65-F5344CB8AC3E}">
        <p14:creationId xmlns:p14="http://schemas.microsoft.com/office/powerpoint/2010/main" val="3460073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C8223-6393-E078-C99F-930B187B0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6C0414-0161-97EB-D68A-42F27D3C2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F5D6FE-7957-341E-48E4-F39EBFF7A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60143-7BB0-3714-91E2-A8388FBD0B89}"/>
              </a:ext>
            </a:extLst>
          </p:cNvPr>
          <p:cNvSpPr>
            <a:spLocks noGrp="1"/>
          </p:cNvSpPr>
          <p:nvPr>
            <p:ph type="dt" sz="half" idx="10"/>
          </p:nvPr>
        </p:nvSpPr>
        <p:spPr/>
        <p:txBody>
          <a:bodyPr/>
          <a:lstStyle/>
          <a:p>
            <a:fld id="{E55C06E3-032C-4B81-8162-3EEEECE5F9A3}" type="datetime1">
              <a:rPr lang="en-US" smtClean="0"/>
              <a:t>1/29/2026</a:t>
            </a:fld>
            <a:endParaRPr lang="en-US"/>
          </a:p>
        </p:txBody>
      </p:sp>
      <p:sp>
        <p:nvSpPr>
          <p:cNvPr id="6" name="Footer Placeholder 5">
            <a:extLst>
              <a:ext uri="{FF2B5EF4-FFF2-40B4-BE49-F238E27FC236}">
                <a16:creationId xmlns:a16="http://schemas.microsoft.com/office/drawing/2014/main" id="{2F700184-5250-CCB0-E0AA-E0E23C9CB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DF528-401B-168F-0885-EC693B6E2767}"/>
              </a:ext>
            </a:extLst>
          </p:cNvPr>
          <p:cNvSpPr>
            <a:spLocks noGrp="1"/>
          </p:cNvSpPr>
          <p:nvPr>
            <p:ph type="sldNum" sz="quarter" idx="12"/>
          </p:nvPr>
        </p:nvSpPr>
        <p:spPr/>
        <p:txBody>
          <a:bodyPr/>
          <a:lstStyle/>
          <a:p>
            <a:fld id="{EE58A7B5-6548-4582-BB04-7C5A3C5EA43B}" type="slidenum">
              <a:rPr lang="en-US" smtClean="0"/>
              <a:t>‹#›</a:t>
            </a:fld>
            <a:endParaRPr lang="en-US"/>
          </a:p>
        </p:txBody>
      </p:sp>
    </p:spTree>
    <p:extLst>
      <p:ext uri="{BB962C8B-B14F-4D97-AF65-F5344CB8AC3E}">
        <p14:creationId xmlns:p14="http://schemas.microsoft.com/office/powerpoint/2010/main" val="3512860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34523-9875-FF12-B75E-311BF0D3E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BE1510-9F90-5FFA-515B-59704D68D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B1787-1426-1E2D-0FC4-7D2C83072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6728D-16AC-4AAD-B377-35C38094185C}" type="datetime1">
              <a:rPr lang="en-US" smtClean="0"/>
              <a:t>1/29/2026</a:t>
            </a:fld>
            <a:endParaRPr lang="en-US"/>
          </a:p>
        </p:txBody>
      </p:sp>
      <p:sp>
        <p:nvSpPr>
          <p:cNvPr id="5" name="Footer Placeholder 4">
            <a:extLst>
              <a:ext uri="{FF2B5EF4-FFF2-40B4-BE49-F238E27FC236}">
                <a16:creationId xmlns:a16="http://schemas.microsoft.com/office/drawing/2014/main" id="{5C96016F-2B6F-EA40-287A-089CE7F7CC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5B63AB-8E53-B958-A3B3-D498F9F131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8A7B5-6548-4582-BB04-7C5A3C5EA43B}" type="slidenum">
              <a:rPr lang="en-US" smtClean="0"/>
              <a:t>‹#›</a:t>
            </a:fld>
            <a:endParaRPr lang="en-US"/>
          </a:p>
        </p:txBody>
      </p:sp>
    </p:spTree>
    <p:extLst>
      <p:ext uri="{BB962C8B-B14F-4D97-AF65-F5344CB8AC3E}">
        <p14:creationId xmlns:p14="http://schemas.microsoft.com/office/powerpoint/2010/main" val="254291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jpe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jpe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microsoft.com/office/2007/relationships/hdphoto" Target="../media/hdphoto1.wdp"/><Relationship Id="rId3" Type="http://schemas.openxmlformats.org/officeDocument/2006/relationships/image" Target="../media/image2.jpeg"/><Relationship Id="rId7" Type="http://schemas.openxmlformats.org/officeDocument/2006/relationships/diagramLayout" Target="../diagrams/layout1.xml"/><Relationship Id="rId12"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5.jpe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6.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9.jp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8.png"/><Relationship Id="rId4" Type="http://schemas.openxmlformats.org/officeDocument/2006/relationships/image" Target="../media/image5.jpe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5.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2.jpeg"/><Relationship Id="rId7" Type="http://schemas.openxmlformats.org/officeDocument/2006/relationships/image" Target="../media/image34.jpg"/><Relationship Id="rId12"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jpg"/><Relationship Id="rId11" Type="http://schemas.microsoft.com/office/2007/relationships/hdphoto" Target="../media/hdphoto1.wdp"/><Relationship Id="rId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image" Target="../media/image36.jp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28.png"/><Relationship Id="rId10" Type="http://schemas.openxmlformats.org/officeDocument/2006/relationships/image" Target="../media/image40.jpeg"/><Relationship Id="rId4" Type="http://schemas.openxmlformats.org/officeDocument/2006/relationships/image" Target="../media/image5.jpeg"/><Relationship Id="rId9"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28.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2.jpeg"/><Relationship Id="rId7" Type="http://schemas.openxmlformats.org/officeDocument/2006/relationships/image" Target="../media/image43.jpg"/><Relationship Id="rId12"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28.png"/><Relationship Id="rId10" Type="http://schemas.openxmlformats.org/officeDocument/2006/relationships/image" Target="../media/image46.jpg"/><Relationship Id="rId4" Type="http://schemas.openxmlformats.org/officeDocument/2006/relationships/image" Target="../media/image5.jpe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28.png"/><Relationship Id="rId4" Type="http://schemas.openxmlformats.org/officeDocument/2006/relationships/image" Target="../media/image5.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5.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2.jfif"/><Relationship Id="rId5" Type="http://schemas.openxmlformats.org/officeDocument/2006/relationships/image" Target="../media/image28.png"/><Relationship Id="rId4" Type="http://schemas.openxmlformats.org/officeDocument/2006/relationships/image" Target="../media/image5.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28.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28.png"/><Relationship Id="rId10" Type="http://schemas.microsoft.com/office/2007/relationships/hdphoto" Target="../media/hdphoto4.wdp"/><Relationship Id="rId4" Type="http://schemas.openxmlformats.org/officeDocument/2006/relationships/image" Target="../media/image5.jpe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jpeg"/><Relationship Id="rId7" Type="http://schemas.microsoft.com/office/2007/relationships/hdphoto" Target="../media/hdphoto5.wdp"/><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28.png"/><Relationship Id="rId4" Type="http://schemas.openxmlformats.org/officeDocument/2006/relationships/image" Target="../media/image5.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6.png"/><Relationship Id="rId4" Type="http://schemas.openxmlformats.org/officeDocument/2006/relationships/image" Target="../media/image5.jpe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28.png"/><Relationship Id="rId4" Type="http://schemas.openxmlformats.org/officeDocument/2006/relationships/image" Target="../media/image5.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5.jpe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jpe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28.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21.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28.png"/><Relationship Id="rId10" Type="http://schemas.openxmlformats.org/officeDocument/2006/relationships/image" Target="../media/image60.png"/><Relationship Id="rId4" Type="http://schemas.openxmlformats.org/officeDocument/2006/relationships/image" Target="../media/image5.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3.jpg"/><Relationship Id="rId11" Type="http://schemas.openxmlformats.org/officeDocument/2006/relationships/image" Target="../media/image22.png"/><Relationship Id="rId5" Type="http://schemas.openxmlformats.org/officeDocument/2006/relationships/image" Target="../media/image28.png"/><Relationship Id="rId10" Type="http://schemas.openxmlformats.org/officeDocument/2006/relationships/image" Target="../media/image12.png"/><Relationship Id="rId4" Type="http://schemas.openxmlformats.org/officeDocument/2006/relationships/image" Target="../media/image5.jpeg"/><Relationship Id="rId9"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5.jpe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5.webp"/><Relationship Id="rId5" Type="http://schemas.openxmlformats.org/officeDocument/2006/relationships/image" Target="../media/image28.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5.jpeg"/><Relationship Id="rId9"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28.pn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28.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5.jpeg"/><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70.jpg"/><Relationship Id="rId13" Type="http://schemas.openxmlformats.org/officeDocument/2006/relationships/image" Target="../media/image75.jpg"/><Relationship Id="rId3" Type="http://schemas.openxmlformats.org/officeDocument/2006/relationships/image" Target="../media/image2.jpeg"/><Relationship Id="rId7" Type="http://schemas.openxmlformats.org/officeDocument/2006/relationships/image" Target="../media/image69.jpg"/><Relationship Id="rId12" Type="http://schemas.openxmlformats.org/officeDocument/2006/relationships/image" Target="../media/image74.jpg"/><Relationship Id="rId17" Type="http://schemas.microsoft.com/office/2007/relationships/hdphoto" Target="../media/hdphoto1.wdp"/><Relationship Id="rId2" Type="http://schemas.openxmlformats.org/officeDocument/2006/relationships/notesSlide" Target="../notesSlides/notesSlide38.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8.jpg"/><Relationship Id="rId11" Type="http://schemas.openxmlformats.org/officeDocument/2006/relationships/image" Target="../media/image73.jpg"/><Relationship Id="rId5" Type="http://schemas.openxmlformats.org/officeDocument/2006/relationships/image" Target="../media/image28.png"/><Relationship Id="rId15" Type="http://schemas.openxmlformats.org/officeDocument/2006/relationships/image" Target="../media/image77.jpg"/><Relationship Id="rId10" Type="http://schemas.openxmlformats.org/officeDocument/2006/relationships/image" Target="../media/image72.jpg"/><Relationship Id="rId4" Type="http://schemas.openxmlformats.org/officeDocument/2006/relationships/image" Target="../media/image5.jpeg"/><Relationship Id="rId9" Type="http://schemas.openxmlformats.org/officeDocument/2006/relationships/image" Target="../media/image71.jpg"/><Relationship Id="rId14" Type="http://schemas.openxmlformats.org/officeDocument/2006/relationships/image" Target="../media/image76.jp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8.jpg"/><Relationship Id="rId5" Type="http://schemas.openxmlformats.org/officeDocument/2006/relationships/image" Target="../media/image28.png"/><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8.png"/><Relationship Id="rId10" Type="http://schemas.openxmlformats.org/officeDocument/2006/relationships/image" Target="../media/image12.png"/><Relationship Id="rId4" Type="http://schemas.openxmlformats.org/officeDocument/2006/relationships/image" Target="../media/image5.jpeg"/><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8.png"/><Relationship Id="rId10" Type="http://schemas.openxmlformats.org/officeDocument/2006/relationships/image" Target="../media/image12.png"/><Relationship Id="rId4" Type="http://schemas.openxmlformats.org/officeDocument/2006/relationships/image" Target="../media/image5.jpeg"/><Relationship Id="rId9" Type="http://schemas.microsoft.com/office/2007/relationships/hdphoto" Target="../media/hdphoto4.wdp"/></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8.png"/><Relationship Id="rId10" Type="http://schemas.openxmlformats.org/officeDocument/2006/relationships/image" Target="../media/image12.png"/><Relationship Id="rId4" Type="http://schemas.openxmlformats.org/officeDocument/2006/relationships/image" Target="../media/image5.jpeg"/><Relationship Id="rId9"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28.pn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5.jpe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8.png"/><Relationship Id="rId10" Type="http://schemas.microsoft.com/office/2007/relationships/hdphoto" Target="../media/hdphoto4.wdp"/><Relationship Id="rId4" Type="http://schemas.openxmlformats.org/officeDocument/2006/relationships/image" Target="../media/image5.jpeg"/><Relationship Id="rId9" Type="http://schemas.openxmlformats.org/officeDocument/2006/relationships/image" Target="../media/image55.png"/></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7.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5.jpeg"/><Relationship Id="rId9" Type="http://schemas.microsoft.com/office/2007/relationships/hdphoto" Target="../media/hdphoto3.wdp"/><Relationship Id="rId14" Type="http://schemas.microsoft.com/office/2007/relationships/hdphoto" Target="../media/hdphoto2.wdp"/></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7.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5.jpeg"/><Relationship Id="rId9" Type="http://schemas.microsoft.com/office/2007/relationships/hdphoto" Target="../media/hdphoto3.wdp"/><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4.webp"/><Relationship Id="rId3" Type="http://schemas.openxmlformats.org/officeDocument/2006/relationships/image" Target="../media/image2.jpe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2.wdp"/><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5.jpeg"/><Relationship Id="rId9" Type="http://schemas.microsoft.com/office/2007/relationships/hdphoto" Target="../media/hdphoto4.wdp"/></Relationships>
</file>

<file path=ppt/slides/_rels/slide5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5.jpeg"/><Relationship Id="rId9" Type="http://schemas.microsoft.com/office/2007/relationships/hdphoto" Target="../media/hdphoto4.wdp"/></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2.wdp"/><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5.jpeg"/><Relationship Id="rId9" Type="http://schemas.microsoft.com/office/2007/relationships/hdphoto" Target="../media/hdphoto4.wdp"/></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2.wdp"/><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5.jpeg"/><Relationship Id="rId9" Type="http://schemas.microsoft.com/office/2007/relationships/hdphoto" Target="../media/hdphoto4.wdp"/></Relationships>
</file>

<file path=ppt/slides/_rels/slide5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7.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5.jpeg"/><Relationship Id="rId9" Type="http://schemas.microsoft.com/office/2007/relationships/hdphoto" Target="../media/hdphoto4.wdp"/><Relationship Id="rId14" Type="http://schemas.microsoft.com/office/2007/relationships/hdphoto" Target="../media/hdphoto2.wdp"/></Relationships>
</file>

<file path=ppt/slides/_rels/slide55.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82.jpg"/><Relationship Id="rId5" Type="http://schemas.openxmlformats.org/officeDocument/2006/relationships/image" Target="../media/image28.png"/><Relationship Id="rId4" Type="http://schemas.openxmlformats.org/officeDocument/2006/relationships/image" Target="../media/image5.jpeg"/><Relationship Id="rId9" Type="http://schemas.openxmlformats.org/officeDocument/2006/relationships/image" Target="../media/image12.png"/></Relationships>
</file>

<file path=ppt/slides/_rels/slide5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5.jpeg"/><Relationship Id="rId9" Type="http://schemas.microsoft.com/office/2007/relationships/hdphoto" Target="../media/hdphoto4.wdp"/></Relationships>
</file>

<file path=ppt/slides/_rels/slide5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84.png"/><Relationship Id="rId10" Type="http://schemas.openxmlformats.org/officeDocument/2006/relationships/image" Target="../media/image86.png"/><Relationship Id="rId4" Type="http://schemas.openxmlformats.org/officeDocument/2006/relationships/image" Target="../media/image5.jpeg"/><Relationship Id="rId9" Type="http://schemas.openxmlformats.org/officeDocument/2006/relationships/image" Target="../media/image85.jpg"/></Relationships>
</file>

<file path=ppt/slides/_rels/slide58.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2.jpeg"/><Relationship Id="rId7" Type="http://schemas.openxmlformats.org/officeDocument/2006/relationships/image" Target="../media/image87.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84.png"/><Relationship Id="rId10" Type="http://schemas.openxmlformats.org/officeDocument/2006/relationships/image" Target="../media/image86.png"/><Relationship Id="rId4" Type="http://schemas.openxmlformats.org/officeDocument/2006/relationships/image" Target="../media/image5.jpeg"/><Relationship Id="rId9" Type="http://schemas.openxmlformats.org/officeDocument/2006/relationships/image" Target="../media/image89.jpg"/></Relationships>
</file>

<file path=ppt/slides/_rels/slide5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jpeg"/><Relationship Id="rId7" Type="http://schemas.openxmlformats.org/officeDocument/2006/relationships/image" Target="../media/image90.jp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84.png"/><Relationship Id="rId4" Type="http://schemas.openxmlformats.org/officeDocument/2006/relationships/image" Target="../media/image5.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5.jpeg"/><Relationship Id="rId9"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jpeg"/><Relationship Id="rId7" Type="http://schemas.openxmlformats.org/officeDocument/2006/relationships/image" Target="../media/image85.jp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84.png"/><Relationship Id="rId10" Type="http://schemas.openxmlformats.org/officeDocument/2006/relationships/image" Target="../media/image12.png"/><Relationship Id="rId4" Type="http://schemas.openxmlformats.org/officeDocument/2006/relationships/image" Target="../media/image5.jpeg"/><Relationship Id="rId9" Type="http://schemas.microsoft.com/office/2007/relationships/hdphoto" Target="../media/hdphoto7.wdp"/></Relationships>
</file>

<file path=ppt/slides/_rels/slide6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84.png"/><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9.png"/><Relationship Id="rId10" Type="http://schemas.openxmlformats.org/officeDocument/2006/relationships/image" Target="../media/image93.png"/><Relationship Id="rId4" Type="http://schemas.openxmlformats.org/officeDocument/2006/relationships/image" Target="../media/image5.jpeg"/><Relationship Id="rId9" Type="http://schemas.microsoft.com/office/2007/relationships/hdphoto" Target="../media/hdphoto6.wdp"/></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84.png"/><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94.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84.png"/><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84.png"/><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5.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jpe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20.jpg"/><Relationship Id="rId12"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5.jpe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AB479E-A1E5-3F66-E265-B9DCC79DE9D4}"/>
              </a:ext>
            </a:extLst>
          </p:cNvPr>
          <p:cNvSpPr>
            <a:spLocks noGrp="1"/>
          </p:cNvSpPr>
          <p:nvPr>
            <p:ph type="sldNum" sz="quarter" idx="12"/>
          </p:nvPr>
        </p:nvSpPr>
        <p:spPr/>
        <p:txBody>
          <a:bodyPr/>
          <a:lstStyle/>
          <a:p>
            <a:fld id="{EE58A7B5-6548-4582-BB04-7C5A3C5EA43B}" type="slidenum">
              <a:rPr lang="en-US" smtClean="0"/>
              <a:t>1</a:t>
            </a:fld>
            <a:endParaRPr lang="en-US"/>
          </a:p>
        </p:txBody>
      </p:sp>
      <p:sp>
        <p:nvSpPr>
          <p:cNvPr id="19" name="Right Triangle 18">
            <a:extLst>
              <a:ext uri="{FF2B5EF4-FFF2-40B4-BE49-F238E27FC236}">
                <a16:creationId xmlns:a16="http://schemas.microsoft.com/office/drawing/2014/main" id="{15820109-C7F9-89E2-F79A-F037846E398D}"/>
              </a:ext>
            </a:extLst>
          </p:cNvPr>
          <p:cNvSpPr/>
          <p:nvPr/>
        </p:nvSpPr>
        <p:spPr>
          <a:xfrm rot="5400000" flipV="1">
            <a:off x="203876" y="4178690"/>
            <a:ext cx="108000" cy="108000"/>
          </a:xfrm>
          <a:prstGeom prst="rtTriangle">
            <a:avLst/>
          </a:prstGeom>
          <a:blipFill>
            <a:blip r:embed="rId2"/>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78F772B0-4A8E-DC66-05F0-6FBDF23E9F42}"/>
              </a:ext>
            </a:extLst>
          </p:cNvPr>
          <p:cNvSpPr/>
          <p:nvPr/>
        </p:nvSpPr>
        <p:spPr>
          <a:xfrm rot="16200000">
            <a:off x="-77165" y="577058"/>
            <a:ext cx="6551720" cy="5772992"/>
          </a:xfrm>
          <a:prstGeom prst="round2SameRect">
            <a:avLst>
              <a:gd name="adj1" fmla="val 5649"/>
              <a:gd name="adj2" fmla="val 0"/>
            </a:avLst>
          </a:prstGeom>
          <a:blipFill>
            <a:blip r:embed="rId2"/>
            <a:tile tx="0" ty="0" sx="100000" sy="100000" flip="none" algn="tl"/>
          </a:blipFill>
          <a:ln>
            <a:noFill/>
          </a:ln>
          <a:effectLst>
            <a:outerShdw blurRad="127000" dist="63500" dir="8100000" sx="102000" sy="102000" algn="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2141B14E-5B6F-4B3D-4B24-F1106CD28F3B}"/>
              </a:ext>
            </a:extLst>
          </p:cNvPr>
          <p:cNvSpPr/>
          <p:nvPr/>
        </p:nvSpPr>
        <p:spPr>
          <a:xfrm flipV="1">
            <a:off x="6080400" y="6632769"/>
            <a:ext cx="108000" cy="108000"/>
          </a:xfrm>
          <a:prstGeom prst="rtTriangle">
            <a:avLst/>
          </a:prstGeom>
          <a:blipFill>
            <a:blip r:embed="rId2"/>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D31B2024-E046-6359-EB1B-C4E52920EBBF}"/>
              </a:ext>
            </a:extLst>
          </p:cNvPr>
          <p:cNvSpPr/>
          <p:nvPr/>
        </p:nvSpPr>
        <p:spPr>
          <a:xfrm rot="16200000">
            <a:off x="4042" y="669376"/>
            <a:ext cx="6395045" cy="5616000"/>
          </a:xfrm>
          <a:prstGeom prst="round2SameRect">
            <a:avLst>
              <a:gd name="adj1" fmla="val 5523"/>
              <a:gd name="adj2" fmla="val 0"/>
            </a:avLst>
          </a:prstGeom>
          <a:solidFill>
            <a:schemeClr val="bg1"/>
          </a:solidFill>
          <a:ln>
            <a:noFill/>
          </a:ln>
          <a:effectLst>
            <a:outerShdw blurRad="127000" dist="635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Top Corners Rounded 5">
            <a:extLst>
              <a:ext uri="{FF2B5EF4-FFF2-40B4-BE49-F238E27FC236}">
                <a16:creationId xmlns:a16="http://schemas.microsoft.com/office/drawing/2014/main" id="{01FE319E-B0E9-35DA-C19B-03F60E65D8C1}"/>
              </a:ext>
            </a:extLst>
          </p:cNvPr>
          <p:cNvSpPr/>
          <p:nvPr/>
        </p:nvSpPr>
        <p:spPr>
          <a:xfrm rot="16200000">
            <a:off x="44447" y="469058"/>
            <a:ext cx="6551720" cy="5772992"/>
          </a:xfrm>
          <a:prstGeom prst="round2SameRect">
            <a:avLst>
              <a:gd name="adj1" fmla="val 5649"/>
              <a:gd name="adj2" fmla="val 0"/>
            </a:avLst>
          </a:prstGeom>
          <a:blipFill>
            <a:blip r:embed="rId2"/>
            <a:tile tx="0" ty="0" sx="100000" sy="100000" flip="none" algn="tl"/>
          </a:blipFill>
          <a:ln>
            <a:noFill/>
          </a:ln>
          <a:effectLst>
            <a:outerShdw blurRad="127000" dist="63500" dir="8100000" sx="102000" sy="102000" algn="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ounded Rectangle 8">
            <a:extLst>
              <a:ext uri="{FF2B5EF4-FFF2-40B4-BE49-F238E27FC236}">
                <a16:creationId xmlns:a16="http://schemas.microsoft.com/office/drawing/2014/main" id="{06254477-4147-4E7E-FDC9-E785B7F6D04D}"/>
              </a:ext>
            </a:extLst>
          </p:cNvPr>
          <p:cNvSpPr/>
          <p:nvPr/>
        </p:nvSpPr>
        <p:spPr>
          <a:xfrm>
            <a:off x="1238492" y="952592"/>
            <a:ext cx="4145872" cy="1582444"/>
          </a:xfrm>
          <a:prstGeom prst="roundRect">
            <a:avLst/>
          </a:prstGeom>
          <a:noFill/>
          <a:ln w="38100">
            <a:solidFill>
              <a:srgbClr val="3925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9AB701B4-096C-555D-D0F6-04DB14CBA969}"/>
              </a:ext>
            </a:extLst>
          </p:cNvPr>
          <p:cNvSpPr/>
          <p:nvPr/>
        </p:nvSpPr>
        <p:spPr>
          <a:xfrm>
            <a:off x="5270747" y="1205699"/>
            <a:ext cx="684000" cy="177553"/>
          </a:xfrm>
          <a:prstGeom prst="round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6D025D75-1635-0B8C-7198-81B4C22CB21D}"/>
              </a:ext>
            </a:extLst>
          </p:cNvPr>
          <p:cNvSpPr/>
          <p:nvPr/>
        </p:nvSpPr>
        <p:spPr>
          <a:xfrm>
            <a:off x="5270747" y="1422146"/>
            <a:ext cx="684000" cy="177553"/>
          </a:xfrm>
          <a:prstGeom prst="round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86D41548-948C-B16E-901B-08E5F684FDB9}"/>
              </a:ext>
            </a:extLst>
          </p:cNvPr>
          <p:cNvSpPr/>
          <p:nvPr/>
        </p:nvSpPr>
        <p:spPr>
          <a:xfrm>
            <a:off x="5270747" y="1638593"/>
            <a:ext cx="684000" cy="177553"/>
          </a:xfrm>
          <a:prstGeom prst="round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Rounded 17">
            <a:extLst>
              <a:ext uri="{FF2B5EF4-FFF2-40B4-BE49-F238E27FC236}">
                <a16:creationId xmlns:a16="http://schemas.microsoft.com/office/drawing/2014/main" id="{D26B822C-2494-ABC0-7322-F1225C32F5DE}"/>
              </a:ext>
            </a:extLst>
          </p:cNvPr>
          <p:cNvSpPr/>
          <p:nvPr/>
        </p:nvSpPr>
        <p:spPr>
          <a:xfrm rot="5400000">
            <a:off x="78585" y="2773554"/>
            <a:ext cx="1534891" cy="1310892"/>
          </a:xfrm>
          <a:prstGeom prst="round2SameRect">
            <a:avLst>
              <a:gd name="adj1" fmla="val 16667"/>
              <a:gd name="adj2" fmla="val 3633"/>
            </a:avLst>
          </a:prstGeom>
          <a:blipFill>
            <a:blip r:embed="rId2"/>
            <a:tile tx="0" ty="0" sx="100000" sy="100000" flip="none" algn="tl"/>
          </a:blipFill>
          <a:ln>
            <a:noFill/>
          </a:ln>
          <a:effectLst>
            <a:outerShdw blurRad="50800" dist="38100" algn="l"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B288A10-D2C7-5E0A-D09F-12051049607F}"/>
              </a:ext>
            </a:extLst>
          </p:cNvPr>
          <p:cNvSpPr/>
          <p:nvPr/>
        </p:nvSpPr>
        <p:spPr>
          <a:xfrm>
            <a:off x="961439" y="3267000"/>
            <a:ext cx="324000" cy="324000"/>
          </a:xfrm>
          <a:prstGeom prst="ellipse">
            <a:avLst/>
          </a:prstGeom>
          <a:blipFill>
            <a:blip r:embed="rId4"/>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D6B9245B-391C-30A8-BC5F-C45F70099987}"/>
              </a:ext>
            </a:extLst>
          </p:cNvPr>
          <p:cNvSpPr/>
          <p:nvPr/>
        </p:nvSpPr>
        <p:spPr>
          <a:xfrm>
            <a:off x="6769442" y="855539"/>
            <a:ext cx="4820575" cy="5178824"/>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7274F7C8-C4EF-4BF4-46DC-8784C8AA21BB}"/>
              </a:ext>
            </a:extLst>
          </p:cNvPr>
          <p:cNvSpPr/>
          <p:nvPr/>
        </p:nvSpPr>
        <p:spPr>
          <a:xfrm>
            <a:off x="6612821" y="719091"/>
            <a:ext cx="5133816" cy="5451721"/>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FDEAB2C-D0DD-08CB-D788-7A33FEB260BF}"/>
              </a:ext>
            </a:extLst>
          </p:cNvPr>
          <p:cNvGrpSpPr/>
          <p:nvPr/>
        </p:nvGrpSpPr>
        <p:grpSpPr>
          <a:xfrm>
            <a:off x="6799052" y="1114288"/>
            <a:ext cx="4761355" cy="4661327"/>
            <a:chOff x="6879471" y="1174537"/>
            <a:chExt cx="4761355" cy="4661327"/>
          </a:xfrm>
        </p:grpSpPr>
        <p:sp>
          <p:nvSpPr>
            <p:cNvPr id="23" name="TextBox 22">
              <a:extLst>
                <a:ext uri="{FF2B5EF4-FFF2-40B4-BE49-F238E27FC236}">
                  <a16:creationId xmlns:a16="http://schemas.microsoft.com/office/drawing/2014/main" id="{6152D7EB-7549-4FA5-470E-037542084A25}"/>
                </a:ext>
              </a:extLst>
            </p:cNvPr>
            <p:cNvSpPr txBox="1"/>
            <p:nvPr/>
          </p:nvSpPr>
          <p:spPr>
            <a:xfrm>
              <a:off x="6879471" y="1174537"/>
              <a:ext cx="4608955" cy="4508927"/>
            </a:xfrm>
            <a:prstGeom prst="rect">
              <a:avLst/>
            </a:prstGeom>
            <a:noFill/>
          </p:spPr>
          <p:txBody>
            <a:bodyPr wrap="none" rtlCol="0">
              <a:spAutoFit/>
            </a:bodyPr>
            <a:lstStyle/>
            <a:p>
              <a:pPr algn="ctr"/>
              <a:r>
                <a:rPr lang="en-US" sz="28700" dirty="0">
                  <a:solidFill>
                    <a:schemeClr val="bg1">
                      <a:alpha val="20000"/>
                    </a:schemeClr>
                  </a:solidFill>
                  <a:latin typeface="Besmellah 1" pitchFamily="2" charset="0"/>
                </a:rPr>
                <a:t>m</a:t>
              </a:r>
            </a:p>
          </p:txBody>
        </p:sp>
        <p:sp>
          <p:nvSpPr>
            <p:cNvPr id="24" name="TextBox 23">
              <a:extLst>
                <a:ext uri="{FF2B5EF4-FFF2-40B4-BE49-F238E27FC236}">
                  <a16:creationId xmlns:a16="http://schemas.microsoft.com/office/drawing/2014/main" id="{644209C2-1804-9D9B-0C02-3B75D5536E93}"/>
                </a:ext>
              </a:extLst>
            </p:cNvPr>
            <p:cNvSpPr txBox="1"/>
            <p:nvPr/>
          </p:nvSpPr>
          <p:spPr>
            <a:xfrm>
              <a:off x="7031871" y="1326937"/>
              <a:ext cx="4608955" cy="4508927"/>
            </a:xfrm>
            <a:prstGeom prst="rect">
              <a:avLst/>
            </a:prstGeom>
            <a:noFill/>
          </p:spPr>
          <p:txBody>
            <a:bodyPr wrap="none" rtlCol="0">
              <a:spAutoFit/>
            </a:bodyPr>
            <a:lstStyle/>
            <a:p>
              <a:pPr algn="ctr"/>
              <a:r>
                <a:rPr lang="en-US" sz="28700" dirty="0">
                  <a:solidFill>
                    <a:schemeClr val="bg1"/>
                  </a:solidFill>
                  <a:latin typeface="Besmellah 1" pitchFamily="2" charset="0"/>
                </a:rPr>
                <a:t>m</a:t>
              </a:r>
            </a:p>
          </p:txBody>
        </p:sp>
      </p:grpSp>
      <p:sp>
        <p:nvSpPr>
          <p:cNvPr id="10" name="TextBox 9"/>
          <p:cNvSpPr txBox="1"/>
          <p:nvPr/>
        </p:nvSpPr>
        <p:spPr>
          <a:xfrm>
            <a:off x="1510355" y="1451426"/>
            <a:ext cx="3619902" cy="584775"/>
          </a:xfrm>
          <a:prstGeom prst="rect">
            <a:avLst/>
          </a:prstGeom>
          <a:noFill/>
        </p:spPr>
        <p:txBody>
          <a:bodyPr wrap="square" rtlCol="0">
            <a:spAutoFit/>
          </a:bodyPr>
          <a:lstStyle/>
          <a:p>
            <a:pPr algn="ctr"/>
            <a:r>
              <a:rPr lang="fa-IR" sz="3200" b="1" dirty="0">
                <a:solidFill>
                  <a:srgbClr val="392513"/>
                </a:solidFill>
                <a:latin typeface="Sahel" panose="020B0603030804020204" pitchFamily="34" charset="-78"/>
                <a:cs typeface="Sahel" panose="020B0603030804020204" pitchFamily="34" charset="-78"/>
              </a:rPr>
              <a:t>طرح درس مربیان</a:t>
            </a:r>
            <a:endParaRPr lang="en-US" sz="3200" b="1" dirty="0">
              <a:solidFill>
                <a:srgbClr val="392513"/>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275692216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cxnSp>
        <p:nvCxnSpPr>
          <p:cNvPr id="125" name="Straight Connector 124"/>
          <p:cNvCxnSpPr/>
          <p:nvPr/>
        </p:nvCxnSpPr>
        <p:spPr>
          <a:xfrm>
            <a:off x="1086322" y="5506533"/>
            <a:ext cx="438284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6EA059E3-6064-8E55-39FA-CFC89305DDA0}"/>
              </a:ext>
            </a:extLst>
          </p:cNvPr>
          <p:cNvSpPr txBox="1"/>
          <p:nvPr/>
        </p:nvSpPr>
        <p:spPr>
          <a:xfrm>
            <a:off x="6646592" y="1663071"/>
            <a:ext cx="3495040" cy="584775"/>
          </a:xfrm>
          <a:prstGeom prst="rect">
            <a:avLst/>
          </a:prstGeom>
          <a:noFill/>
        </p:spPr>
        <p:txBody>
          <a:bodyPr wrap="square" rtlCol="0">
            <a:spAutoFit/>
          </a:bodyPr>
          <a:lstStyle/>
          <a:p>
            <a:pPr algn="r">
              <a:defRPr/>
            </a:pPr>
            <a:r>
              <a:rPr kumimoji="0" lang="fa-IR" sz="3200" b="0" i="0" u="none" strike="noStrike" kern="1200" cap="none" spc="-150" normalizeH="0" baseline="0" noProof="0" dirty="0">
                <a:ln>
                  <a:noFill/>
                </a:ln>
                <a:solidFill>
                  <a:prstClr val="black"/>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نقشه اسرائیل بزرگ</a:t>
            </a:r>
            <a:endParaRPr kumimoji="0" lang="en-US" sz="3200" b="0" i="0" u="none" strike="noStrike" kern="1200" cap="none" spc="-150" normalizeH="0" baseline="0" noProof="0" dirty="0">
              <a:ln>
                <a:noFill/>
              </a:ln>
              <a:solidFill>
                <a:prstClr val="black"/>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endParaRPr>
          </a:p>
        </p:txBody>
      </p:sp>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a:off x="6786931" y="1815072"/>
            <a:ext cx="551609" cy="295159"/>
          </a:xfrm>
          <a:prstGeom prst="rect">
            <a:avLst/>
          </a:prstGeom>
        </p:spPr>
      </p:pic>
      <p:pic>
        <p:nvPicPr>
          <p:cNvPr id="116" name="Picture 115"/>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rot="10800000">
            <a:off x="10100933" y="1855549"/>
            <a:ext cx="551609" cy="295159"/>
          </a:xfrm>
          <a:prstGeom prst="rect">
            <a:avLst/>
          </a:prstGeom>
        </p:spPr>
      </p:pic>
      <p:sp>
        <p:nvSpPr>
          <p:cNvPr id="117" name="TextBox 116">
            <a:extLst>
              <a:ext uri="{FF2B5EF4-FFF2-40B4-BE49-F238E27FC236}">
                <a16:creationId xmlns:a16="http://schemas.microsoft.com/office/drawing/2014/main" id="{E0C65239-7B96-5673-B360-DD59E50BE4DC}"/>
              </a:ext>
            </a:extLst>
          </p:cNvPr>
          <p:cNvSpPr txBox="1"/>
          <p:nvPr/>
        </p:nvSpPr>
        <p:spPr>
          <a:xfrm>
            <a:off x="1086322" y="1697946"/>
            <a:ext cx="4298136" cy="92333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صهیونیست ها 70% سوریه،100% اردن،لبنان و فلسیطین،نصف عراق،33% عربستان را سرزمین های وعده داده شده به خود می‌دانند</a:t>
            </a:r>
            <a:r>
              <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a:t>
            </a:r>
          </a:p>
        </p:txBody>
      </p:sp>
      <p:sp>
        <p:nvSpPr>
          <p:cNvPr id="118" name="TextBox 117">
            <a:extLst>
              <a:ext uri="{FF2B5EF4-FFF2-40B4-BE49-F238E27FC236}">
                <a16:creationId xmlns:a16="http://schemas.microsoft.com/office/drawing/2014/main" id="{A24B3961-9A82-7A82-4156-247FFD0ACC10}"/>
              </a:ext>
            </a:extLst>
          </p:cNvPr>
          <p:cNvSpPr txBox="1"/>
          <p:nvPr/>
        </p:nvSpPr>
        <p:spPr>
          <a:xfrm>
            <a:off x="997885" y="3383562"/>
            <a:ext cx="4354443"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به این وسعت نیاز دارند تا بتوانند بر منابع انرژی نفت و گاز،آب و راه های مهم دنیا که غرب و شرق را به‌هم وصل می‌کند،مسلط شوند.</a:t>
            </a:r>
          </a:p>
        </p:txBody>
      </p:sp>
      <p:pic>
        <p:nvPicPr>
          <p:cNvPr id="119" name="Picture 118">
            <a:extLst>
              <a:ext uri="{FF2B5EF4-FFF2-40B4-BE49-F238E27FC236}">
                <a16:creationId xmlns:a16="http://schemas.microsoft.com/office/drawing/2014/main" id="{12A58B01-7DB0-50C4-693F-78AEDDEE1897}"/>
              </a:ext>
            </a:extLst>
          </p:cNvPr>
          <p:cNvPicPr>
            <a:picLocks noChangeAspect="1"/>
          </p:cNvPicPr>
          <p:nvPr/>
        </p:nvPicPr>
        <p:blipFill>
          <a:blip r:embed="rId7">
            <a:extLst>
              <a:ext uri="{28A0092B-C50C-407E-A947-70E740481C1C}">
                <a14:useLocalDpi xmlns:a14="http://schemas.microsoft.com/office/drawing/2010/main" val="0"/>
              </a:ext>
            </a:extLst>
          </a:blip>
          <a:srcRect l="353" t="23062" r="9362" b="32604"/>
          <a:stretch>
            <a:fillRect/>
          </a:stretch>
        </p:blipFill>
        <p:spPr>
          <a:xfrm rot="645773">
            <a:off x="6911608" y="2832666"/>
            <a:ext cx="3963026" cy="2751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0" name="Picture 119"/>
          <p:cNvPicPr>
            <a:picLocks noChangeAspect="1"/>
          </p:cNvPicPr>
          <p:nvPr/>
        </p:nvPicPr>
        <p:blipFill rotWithShape="1">
          <a:blip r:embed="rId8">
            <a:extLst>
              <a:ext uri="{28A0092B-C50C-407E-A947-70E740481C1C}">
                <a14:useLocalDpi xmlns:a14="http://schemas.microsoft.com/office/drawing/2010/main" val="0"/>
              </a:ext>
            </a:extLst>
          </a:blip>
          <a:srcRect l="13086" t="78575" r="50339"/>
          <a:stretch/>
        </p:blipFill>
        <p:spPr>
          <a:xfrm rot="2779298">
            <a:off x="9892541" y="2495335"/>
            <a:ext cx="1577633" cy="1011297"/>
          </a:xfrm>
          <a:prstGeom prst="rect">
            <a:avLst/>
          </a:prstGeom>
        </p:spPr>
      </p:pic>
      <p:pic>
        <p:nvPicPr>
          <p:cNvPr id="121" name="Picture 120"/>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22" name="Rectangle: Top Corners Rounded 99">
            <a:extLst>
              <a:ext uri="{FF2B5EF4-FFF2-40B4-BE49-F238E27FC236}">
                <a16:creationId xmlns:a16="http://schemas.microsoft.com/office/drawing/2014/main" id="{3E2ED699-8B1E-B332-4F82-BD87E2C5B61F}"/>
              </a:ext>
            </a:extLst>
          </p:cNvPr>
          <p:cNvSpPr/>
          <p:nvPr/>
        </p:nvSpPr>
        <p:spPr>
          <a:xfrm rot="16200000" flipV="1">
            <a:off x="10874041" y="2592401"/>
            <a:ext cx="1362895" cy="490299"/>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24" name="TextBox 123">
            <a:extLst>
              <a:ext uri="{FF2B5EF4-FFF2-40B4-BE49-F238E27FC236}">
                <a16:creationId xmlns:a16="http://schemas.microsoft.com/office/drawing/2014/main" id="{6A7F9E28-25FC-B3F7-D99A-F92512EC720B}"/>
              </a:ext>
            </a:extLst>
          </p:cNvPr>
          <p:cNvSpPr txBox="1"/>
          <p:nvPr/>
        </p:nvSpPr>
        <p:spPr>
          <a:xfrm>
            <a:off x="2791904" y="551314"/>
            <a:ext cx="568371" cy="307777"/>
          </a:xfrm>
          <a:prstGeom prst="rect">
            <a:avLst/>
          </a:prstGeom>
          <a:noFill/>
        </p:spPr>
        <p:txBody>
          <a:bodyPr wrap="square">
            <a:spAutoFit/>
          </a:bodyPr>
          <a:lstStyle/>
          <a:p>
            <a:pPr lvl="0" rtl="1">
              <a:defRPr/>
            </a:pPr>
            <a:r>
              <a:rPr lang="fa-IR" sz="1400" dirty="0">
                <a:latin typeface="Sahel" panose="020B0603030804020204" pitchFamily="34" charset="-78"/>
                <a:cs typeface="Sahel" panose="020B0603030804020204" pitchFamily="34" charset="-78"/>
              </a:rPr>
              <a:t>8</a:t>
            </a:r>
            <a:endParaRPr lang="en-US" sz="1400" dirty="0">
              <a:latin typeface="Sahel" panose="020B0603030804020204" pitchFamily="34" charset="-78"/>
              <a:cs typeface="Sahel" panose="020B0603030804020204" pitchFamily="34" charset="-78"/>
            </a:endParaRPr>
          </a:p>
        </p:txBody>
      </p:sp>
      <p:sp>
        <p:nvSpPr>
          <p:cNvPr id="123"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effectLst/>
                <a:uLnTx/>
                <a:uFillTx/>
                <a:latin typeface="Sahel" panose="020B0603030804020204" pitchFamily="34" charset="-78"/>
                <a:cs typeface="Sahel" panose="020B0603030804020204" pitchFamily="34" charset="-78"/>
              </a:rPr>
              <a:t>سوال اول:چرا آمریکا با ما می‌جنگد؟</a:t>
            </a:r>
          </a:p>
        </p:txBody>
      </p:sp>
    </p:spTree>
    <p:extLst>
      <p:ext uri="{BB962C8B-B14F-4D97-AF65-F5344CB8AC3E}">
        <p14:creationId xmlns:p14="http://schemas.microsoft.com/office/powerpoint/2010/main" val="3349303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sp>
        <p:nvSpPr>
          <p:cNvPr id="114" name="TextBox 113">
            <a:extLst>
              <a:ext uri="{FF2B5EF4-FFF2-40B4-BE49-F238E27FC236}">
                <a16:creationId xmlns:a16="http://schemas.microsoft.com/office/drawing/2014/main" id="{6EA059E3-6064-8E55-39FA-CFC89305DDA0}"/>
              </a:ext>
            </a:extLst>
          </p:cNvPr>
          <p:cNvSpPr txBox="1"/>
          <p:nvPr/>
        </p:nvSpPr>
        <p:spPr>
          <a:xfrm>
            <a:off x="7445809" y="1721363"/>
            <a:ext cx="3495040" cy="523220"/>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نقشه </a:t>
            </a:r>
            <a:r>
              <a:rPr kumimoji="0" lang="fa-IR"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اسرائیل</a:t>
            </a:r>
            <a:r>
              <a:rPr kumimoji="0" lang="en-US"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 </a:t>
            </a:r>
            <a:r>
              <a:rPr kumimoji="0" lang="fa-IR"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بزرگ</a:t>
            </a: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endParaRPr>
          </a:p>
        </p:txBody>
      </p:sp>
      <p:pic>
        <p:nvPicPr>
          <p:cNvPr id="115" name="Picture 114"/>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a:off x="6850610" y="1831699"/>
            <a:ext cx="551609" cy="295159"/>
          </a:xfrm>
          <a:prstGeom prst="rect">
            <a:avLst/>
          </a:prstGeom>
        </p:spPr>
      </p:pic>
      <p:pic>
        <p:nvPicPr>
          <p:cNvPr id="116" name="Picture 115"/>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rot="10800000">
            <a:off x="10214724" y="1853163"/>
            <a:ext cx="551609" cy="295159"/>
          </a:xfrm>
          <a:prstGeom prst="rect">
            <a:avLst/>
          </a:prstGeom>
        </p:spPr>
      </p:pic>
      <p:sp>
        <p:nvSpPr>
          <p:cNvPr id="121" name="TextBox 120">
            <a:extLst>
              <a:ext uri="{FF2B5EF4-FFF2-40B4-BE49-F238E27FC236}">
                <a16:creationId xmlns:a16="http://schemas.microsoft.com/office/drawing/2014/main" id="{3AFE0689-68A0-358B-A95D-604E574FB7E7}"/>
              </a:ext>
            </a:extLst>
          </p:cNvPr>
          <p:cNvSpPr txBox="1"/>
          <p:nvPr/>
        </p:nvSpPr>
        <p:spPr>
          <a:xfrm>
            <a:off x="6590956" y="3339000"/>
            <a:ext cx="46266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150" normalizeH="0" baseline="0" noProof="0" dirty="0">
                <a:ln>
                  <a:noFill/>
                </a:ln>
                <a:solidFill>
                  <a:prstClr val="black"/>
                </a:solidFill>
                <a:effectLst/>
                <a:uLnTx/>
                <a:uFillTx/>
                <a:latin typeface="Sahel" panose="020B0603030804020204" pitchFamily="34" charset="-78"/>
                <a:cs typeface="Sahel" panose="020B0603030804020204" pitchFamily="34" charset="-78"/>
              </a:rPr>
              <a:t>اسراییل برای تثبیت این تسلط، نیاز به تجزیه کشور های بزرگ ترکیه و ایران دارد.</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15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5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6" name="Picture 5">
            <a:extLst>
              <a:ext uri="{FF2B5EF4-FFF2-40B4-BE49-F238E27FC236}">
                <a16:creationId xmlns:a16="http://schemas.microsoft.com/office/drawing/2014/main" id="{27620AD3-DEFE-C882-F54F-300AB8B86D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7637" y="1721363"/>
            <a:ext cx="4161228" cy="28018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4" name="Picture 123"/>
          <p:cNvPicPr>
            <a:picLocks noChangeAspect="1"/>
          </p:cNvPicPr>
          <p:nvPr/>
        </p:nvPicPr>
        <p:blipFill rotWithShape="1">
          <a:blip r:embed="rId8">
            <a:extLst>
              <a:ext uri="{28A0092B-C50C-407E-A947-70E740481C1C}">
                <a14:useLocalDpi xmlns:a14="http://schemas.microsoft.com/office/drawing/2010/main" val="0"/>
              </a:ext>
            </a:extLst>
          </a:blip>
          <a:srcRect l="47299" t="78621" r="15108" b="1714"/>
          <a:stretch/>
        </p:blipFill>
        <p:spPr>
          <a:xfrm rot="2357422">
            <a:off x="4345883" y="1233246"/>
            <a:ext cx="1455208" cy="629278"/>
          </a:xfrm>
          <a:prstGeom prst="rect">
            <a:avLst/>
          </a:prstGeom>
        </p:spPr>
      </p:pic>
      <p:sp>
        <p:nvSpPr>
          <p:cNvPr id="117" name="Rectangle: Top Corners Rounded 99">
            <a:extLst>
              <a:ext uri="{FF2B5EF4-FFF2-40B4-BE49-F238E27FC236}">
                <a16:creationId xmlns:a16="http://schemas.microsoft.com/office/drawing/2014/main" id="{3E2ED699-8B1E-B332-4F82-BD87E2C5B61F}"/>
              </a:ext>
            </a:extLst>
          </p:cNvPr>
          <p:cNvSpPr/>
          <p:nvPr/>
        </p:nvSpPr>
        <p:spPr>
          <a:xfrm rot="16200000" flipV="1">
            <a:off x="10874041" y="2592401"/>
            <a:ext cx="1362895" cy="490299"/>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7" name="TextBox 6">
            <a:extLst>
              <a:ext uri="{FF2B5EF4-FFF2-40B4-BE49-F238E27FC236}">
                <a16:creationId xmlns:a16="http://schemas.microsoft.com/office/drawing/2014/main" id="{C1348DBF-986D-C25C-90B1-89270D8DF585}"/>
              </a:ext>
            </a:extLst>
          </p:cNvPr>
          <p:cNvSpPr txBox="1"/>
          <p:nvPr/>
        </p:nvSpPr>
        <p:spPr>
          <a:xfrm>
            <a:off x="2872093" y="602943"/>
            <a:ext cx="6096000" cy="276999"/>
          </a:xfrm>
          <a:prstGeom prst="rect">
            <a:avLst/>
          </a:prstGeom>
          <a:noFill/>
        </p:spPr>
        <p:txBody>
          <a:bodyPr wrap="square">
            <a:spAutoFit/>
          </a:bodyPr>
          <a:lstStyle/>
          <a:p>
            <a:r>
              <a:rPr lang="fa-IR" sz="1200" dirty="0">
                <a:latin typeface="Sahel" panose="020B0603030804020204" pitchFamily="34" charset="-78"/>
                <a:cs typeface="Sahel" panose="020B0603030804020204" pitchFamily="34" charset="-78"/>
              </a:rPr>
              <a:t>9</a:t>
            </a:r>
            <a:endParaRPr lang="en-US" sz="1200" dirty="0">
              <a:latin typeface="Sahel" panose="020B0603030804020204" pitchFamily="34" charset="-78"/>
              <a:cs typeface="Sahel" panose="020B0603030804020204" pitchFamily="34" charset="-78"/>
            </a:endParaRPr>
          </a:p>
        </p:txBody>
      </p:sp>
      <p:pic>
        <p:nvPicPr>
          <p:cNvPr id="9" name="Picture 8">
            <a:extLst>
              <a:ext uri="{FF2B5EF4-FFF2-40B4-BE49-F238E27FC236}">
                <a16:creationId xmlns:a16="http://schemas.microsoft.com/office/drawing/2014/main" id="{75E3BC7C-915F-43FA-DDEA-78218714F5F2}"/>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8"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effectLst/>
                <a:uLnTx/>
                <a:uFillTx/>
                <a:latin typeface="Sahel" panose="020B0603030804020204" pitchFamily="34" charset="-78"/>
                <a:cs typeface="Sahel" panose="020B0603030804020204" pitchFamily="34" charset="-78"/>
              </a:rPr>
              <a:t>سوال اول:چرا آمریکا با ما می‌جنگد؟</a:t>
            </a:r>
          </a:p>
        </p:txBody>
      </p:sp>
    </p:spTree>
    <p:extLst>
      <p:ext uri="{BB962C8B-B14F-4D97-AF65-F5344CB8AC3E}">
        <p14:creationId xmlns:p14="http://schemas.microsoft.com/office/powerpoint/2010/main" val="3919304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sp>
        <p:nvSpPr>
          <p:cNvPr id="109" name="Content Placeholder 2"/>
          <p:cNvSpPr txBox="1">
            <a:spLocks/>
          </p:cNvSpPr>
          <p:nvPr/>
        </p:nvSpPr>
        <p:spPr>
          <a:xfrm>
            <a:off x="6811964" y="1888125"/>
            <a:ext cx="4116708"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a-IR"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a-IR"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همیشه مستقیم نمی‌جنگد گاهی با حمله‌های غیر نظامی برای براندازی یک کشور نقشه می‌کشد.</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Vertical Scroll 5"/>
          <p:cNvSpPr/>
          <p:nvPr/>
        </p:nvSpPr>
        <p:spPr>
          <a:xfrm>
            <a:off x="1352050" y="1200087"/>
            <a:ext cx="3933556" cy="4610134"/>
          </a:xfrm>
          <a:prstGeom prst="verticalScroll">
            <a:avLst/>
          </a:prstGeom>
          <a:solidFill>
            <a:schemeClr val="bg1"/>
          </a:solid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aphicFrame>
        <p:nvGraphicFramePr>
          <p:cNvPr id="110" name="Diagram 109"/>
          <p:cNvGraphicFramePr/>
          <p:nvPr>
            <p:extLst>
              <p:ext uri="{D42A27DB-BD31-4B8C-83A1-F6EECF244321}">
                <p14:modId xmlns:p14="http://schemas.microsoft.com/office/powerpoint/2010/main" val="367984609"/>
              </p:ext>
            </p:extLst>
          </p:nvPr>
        </p:nvGraphicFramePr>
        <p:xfrm>
          <a:off x="1833555" y="1676227"/>
          <a:ext cx="7816172" cy="37065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3" name="Picture 112"/>
          <p:cNvPicPr>
            <a:picLocks noChangeAspect="1"/>
          </p:cNvPicPr>
          <p:nvPr/>
        </p:nvPicPr>
        <p:blipFill rotWithShape="1">
          <a:blip r:embed="rId11">
            <a:extLst>
              <a:ext uri="{28A0092B-C50C-407E-A947-70E740481C1C}">
                <a14:useLocalDpi xmlns:a14="http://schemas.microsoft.com/office/drawing/2010/main" val="0"/>
              </a:ext>
            </a:extLst>
          </a:blip>
          <a:srcRect l="13086" t="78575" r="50339"/>
          <a:stretch/>
        </p:blipFill>
        <p:spPr>
          <a:xfrm rot="5400000">
            <a:off x="4063532" y="3840850"/>
            <a:ext cx="1540083" cy="987227"/>
          </a:xfrm>
          <a:prstGeom prst="rect">
            <a:avLst/>
          </a:prstGeom>
        </p:spPr>
      </p:pic>
      <p:pic>
        <p:nvPicPr>
          <p:cNvPr id="114" name="Picture 113"/>
          <p:cNvPicPr>
            <a:picLocks noChangeAspect="1"/>
          </p:cNvPicPr>
          <p:nvPr/>
        </p:nvPicPr>
        <p:blipFill rotWithShape="1">
          <a:blip r:embed="rId11">
            <a:extLst>
              <a:ext uri="{28A0092B-C50C-407E-A947-70E740481C1C}">
                <a14:useLocalDpi xmlns:a14="http://schemas.microsoft.com/office/drawing/2010/main" val="0"/>
              </a:ext>
            </a:extLst>
          </a:blip>
          <a:srcRect l="49690" t="40548" r="15047" b="41169"/>
          <a:stretch/>
        </p:blipFill>
        <p:spPr>
          <a:xfrm rot="5400000">
            <a:off x="1158697" y="2400613"/>
            <a:ext cx="1409024" cy="603868"/>
          </a:xfrm>
          <a:prstGeom prst="rect">
            <a:avLst/>
          </a:prstGeom>
        </p:spPr>
      </p:pic>
      <p:pic>
        <p:nvPicPr>
          <p:cNvPr id="115" name="Picture 114"/>
          <p:cNvPicPr>
            <a:picLocks noChangeAspect="1"/>
          </p:cNvPicPr>
          <p:nvPr/>
        </p:nvPicPr>
        <p:blipFill>
          <a:blip r:embed="rId12" cstate="hq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6" name="Rectangle: Top Corners Rounded 99">
            <a:extLst>
              <a:ext uri="{FF2B5EF4-FFF2-40B4-BE49-F238E27FC236}">
                <a16:creationId xmlns:a16="http://schemas.microsoft.com/office/drawing/2014/main" id="{3E2ED699-8B1E-B332-4F82-BD87E2C5B61F}"/>
              </a:ext>
            </a:extLst>
          </p:cNvPr>
          <p:cNvSpPr/>
          <p:nvPr/>
        </p:nvSpPr>
        <p:spPr>
          <a:xfrm rot="16200000" flipV="1">
            <a:off x="10874041" y="2592401"/>
            <a:ext cx="1362895" cy="490299"/>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 name="TextBox 8">
            <a:extLst>
              <a:ext uri="{FF2B5EF4-FFF2-40B4-BE49-F238E27FC236}">
                <a16:creationId xmlns:a16="http://schemas.microsoft.com/office/drawing/2014/main" id="{11B76373-6C3F-5A4E-0348-EC03D3C2E5CE}"/>
              </a:ext>
            </a:extLst>
          </p:cNvPr>
          <p:cNvSpPr txBox="1"/>
          <p:nvPr/>
        </p:nvSpPr>
        <p:spPr>
          <a:xfrm>
            <a:off x="2826373" y="602943"/>
            <a:ext cx="6096000" cy="276999"/>
          </a:xfrm>
          <a:prstGeom prst="rect">
            <a:avLst/>
          </a:prstGeom>
          <a:noFill/>
        </p:spPr>
        <p:txBody>
          <a:bodyPr wrap="square">
            <a:spAutoFit/>
          </a:bodyPr>
          <a:lstStyle/>
          <a:p>
            <a:r>
              <a:rPr lang="fa-IR" sz="1200" dirty="0">
                <a:latin typeface="Sahel" panose="020B0603030804020204" pitchFamily="34" charset="-78"/>
                <a:cs typeface="Sahel" panose="020B0603030804020204" pitchFamily="34" charset="-78"/>
              </a:rPr>
              <a:t>10</a:t>
            </a:r>
            <a:endParaRPr lang="en-US" sz="1200" dirty="0">
              <a:latin typeface="Sahel" panose="020B0603030804020204" pitchFamily="34" charset="-78"/>
              <a:cs typeface="Sahel" panose="020B0603030804020204" pitchFamily="34" charset="-78"/>
            </a:endParaRPr>
          </a:p>
        </p:txBody>
      </p:sp>
      <p:sp>
        <p:nvSpPr>
          <p:cNvPr id="117"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effectLst/>
                <a:uLnTx/>
                <a:uFillTx/>
                <a:latin typeface="Sahel" panose="020B0603030804020204" pitchFamily="34" charset="-78"/>
                <a:cs typeface="Sahel" panose="020B0603030804020204" pitchFamily="34" charset="-78"/>
              </a:rPr>
              <a:t>سوال اول:چرا آمریکا با ما می‌جنگد؟</a:t>
            </a:r>
          </a:p>
        </p:txBody>
      </p:sp>
    </p:spTree>
    <p:extLst>
      <p:ext uri="{BB962C8B-B14F-4D97-AF65-F5344CB8AC3E}">
        <p14:creationId xmlns:p14="http://schemas.microsoft.com/office/powerpoint/2010/main" val="4169555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sp>
        <p:nvSpPr>
          <p:cNvPr id="10" name="TextBox 9">
            <a:extLst>
              <a:ext uri="{FF2B5EF4-FFF2-40B4-BE49-F238E27FC236}">
                <a16:creationId xmlns:a16="http://schemas.microsoft.com/office/drawing/2014/main" id="{63062DF2-2587-C4B1-8272-0D3EE3B96A19}"/>
              </a:ext>
            </a:extLst>
          </p:cNvPr>
          <p:cNvSpPr txBox="1"/>
          <p:nvPr/>
        </p:nvSpPr>
        <p:spPr>
          <a:xfrm>
            <a:off x="6823659" y="1935859"/>
            <a:ext cx="4196945"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آمریکا چرا همزمان به منابع همه ی کشورها از آمریکای جنوبی تا اروپا و غرب آسیا، چنگ می‌زند؟</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85750" marR="0" lvl="0" indent="-285750" algn="ct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چون چین قدرت گرفته و آمریکا حاکمیت دلار رو براقتصاد دنیا از دست می‌دهد.</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85750" marR="0" lvl="0" indent="-285750" algn="ct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یعنی نمیتواند دلاربدون پشتوانه چاپ و تورمش را به کشورهای دیگه صادر کند</a:t>
            </a:r>
            <a:endParaRPr kumimoji="0" lang="en-US"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13" name="Picture 12">
            <a:extLst>
              <a:ext uri="{FF2B5EF4-FFF2-40B4-BE49-F238E27FC236}">
                <a16:creationId xmlns:a16="http://schemas.microsoft.com/office/drawing/2014/main" id="{0FA8A13D-6D9C-4A06-931E-E0833CF6E693}"/>
              </a:ext>
            </a:extLst>
          </p:cNvPr>
          <p:cNvPicPr>
            <a:picLocks noChangeAspect="1"/>
          </p:cNvPicPr>
          <p:nvPr/>
        </p:nvPicPr>
        <p:blipFill>
          <a:blip r:embed="rId6">
            <a:extLst>
              <a:ext uri="{28A0092B-C50C-407E-A947-70E740481C1C}">
                <a14:useLocalDpi xmlns:a14="http://schemas.microsoft.com/office/drawing/2010/main" val="0"/>
              </a:ext>
            </a:extLst>
          </a:blip>
          <a:srcRect l="12816" t="10931" r="14122" b="33674"/>
          <a:stretch>
            <a:fillRect/>
          </a:stretch>
        </p:blipFill>
        <p:spPr>
          <a:xfrm>
            <a:off x="1758182" y="1483319"/>
            <a:ext cx="3260437" cy="31189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0" name="Picture 109"/>
          <p:cNvPicPr>
            <a:picLocks noChangeAspect="1"/>
          </p:cNvPicPr>
          <p:nvPr/>
        </p:nvPicPr>
        <p:blipFill rotWithShape="1">
          <a:blip r:embed="rId7">
            <a:extLst>
              <a:ext uri="{28A0092B-C50C-407E-A947-70E740481C1C}">
                <a14:useLocalDpi xmlns:a14="http://schemas.microsoft.com/office/drawing/2010/main" val="0"/>
              </a:ext>
            </a:extLst>
          </a:blip>
          <a:srcRect l="49690" t="40548" r="15047" b="41169"/>
          <a:stretch/>
        </p:blipFill>
        <p:spPr>
          <a:xfrm rot="2632424">
            <a:off x="4131428" y="1068895"/>
            <a:ext cx="1231061" cy="527598"/>
          </a:xfrm>
          <a:prstGeom prst="rect">
            <a:avLst/>
          </a:prstGeom>
        </p:spPr>
      </p:pic>
      <p:pic>
        <p:nvPicPr>
          <p:cNvPr id="116" name="Picture 115"/>
          <p:cNvPicPr>
            <a:picLocks noChangeAspect="1"/>
          </p:cNvPicPr>
          <p:nvPr/>
        </p:nvPicPr>
        <p:blipFill rotWithShape="1">
          <a:blip r:embed="rId7">
            <a:extLst>
              <a:ext uri="{28A0092B-C50C-407E-A947-70E740481C1C}">
                <a14:useLocalDpi xmlns:a14="http://schemas.microsoft.com/office/drawing/2010/main" val="0"/>
              </a:ext>
            </a:extLst>
          </a:blip>
          <a:srcRect l="13086" t="78575" r="50339"/>
          <a:stretch/>
        </p:blipFill>
        <p:spPr>
          <a:xfrm rot="2315492">
            <a:off x="1352664" y="4179864"/>
            <a:ext cx="1374592" cy="838056"/>
          </a:xfrm>
          <a:prstGeom prst="rect">
            <a:avLst/>
          </a:prstGeom>
        </p:spPr>
      </p:pic>
      <p:sp>
        <p:nvSpPr>
          <p:cNvPr id="117" name="Rectangle: Top Corners Rounded 99">
            <a:extLst>
              <a:ext uri="{FF2B5EF4-FFF2-40B4-BE49-F238E27FC236}">
                <a16:creationId xmlns:a16="http://schemas.microsoft.com/office/drawing/2014/main" id="{3E2ED699-8B1E-B332-4F82-BD87E2C5B61F}"/>
              </a:ext>
            </a:extLst>
          </p:cNvPr>
          <p:cNvSpPr/>
          <p:nvPr/>
        </p:nvSpPr>
        <p:spPr>
          <a:xfrm rot="16200000" flipV="1">
            <a:off x="10874041" y="2592401"/>
            <a:ext cx="1362895" cy="490299"/>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11"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effectLst/>
                <a:uLnTx/>
                <a:uFillTx/>
                <a:latin typeface="Sahel" panose="020B0603030804020204" pitchFamily="34" charset="-78"/>
                <a:cs typeface="Sahel" panose="020B0603030804020204" pitchFamily="34" charset="-78"/>
              </a:rPr>
              <a:t>سوال اول:چرا آمریکا با ما می‌جنگد؟</a:t>
            </a:r>
          </a:p>
        </p:txBody>
      </p:sp>
    </p:spTree>
    <p:extLst>
      <p:ext uri="{BB962C8B-B14F-4D97-AF65-F5344CB8AC3E}">
        <p14:creationId xmlns:p14="http://schemas.microsoft.com/office/powerpoint/2010/main" val="4079792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956E3-C493-6163-9711-4693C3DC55D2}"/>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0C1F725-DCF5-5FF4-2418-DB0BA72C19C1}"/>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E68AC999-EB7E-7DF6-D9CE-FE8851B21D9C}"/>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F2F56BEE-7389-0F07-4087-099966256B90}"/>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2EB743CC-5756-388E-29A7-D6ADAE4A5E61}"/>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5B81DD74-3515-D364-F1BB-020CEFF1BC28}"/>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52A65BF-8E47-B28A-F93A-D827C87F7E58}"/>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D81CAD4A-3C1A-E8BF-7AB5-2852FD3673A1}"/>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049C71CA-9152-D13E-2AEF-7D4BFB71CC4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1061E310-2DA4-3485-46B4-56E944E44BB0}"/>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38861061-8C03-F7F7-3EC0-9DA9ECA334EE}"/>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B2C0357C-1335-371A-3AFA-F61BEAB7FF3F}"/>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F8D598C8-6D36-4862-E2DF-1CE49378466D}"/>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2246B180-A777-0E8C-B333-C14EB80653F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7FC5189-CBFD-4E1F-0FD4-0A449CC0C560}"/>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5F62A3-7DF4-ADBA-1082-56090C349454}"/>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C8BDE60-B6B4-FA5B-8BB7-10E59AF4A416}"/>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3C60A8F-D0CF-E2F5-B75B-AFD8235BD3B5}"/>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E4A8DC6-E979-5561-ECBA-675943CC7422}"/>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3C74F7DA-3ABD-7F32-9865-3E708FBBC86F}"/>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0F859A2F-77B2-6CC2-50A2-E53D1D8E49EB}"/>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96D194B9-B31C-7643-27BE-1A4E6D5FD126}"/>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A7D61A50-95C1-7D64-FBA1-43EF7365797F}"/>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4A1849A1-E263-10CD-4622-9E653846E7A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41915A53-A86A-11ED-B129-B211EE746F78}"/>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ECA1AFEC-EFD1-D5FE-7547-B24B8F807B62}"/>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763514A7-C46E-C6AC-BB6F-C67E71E63461}"/>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E1500429-634D-5129-2E26-81F99475A291}"/>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BEAC96C4-9B35-B80E-4455-C9C4B5CC121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6278278A-A4FC-DBCE-071C-B32D44A648D7}"/>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354E3EC5-EDCA-CA5D-BC16-8694D3EDB366}"/>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CD45CC2B-608B-F189-C063-9108AB6347FD}"/>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1728AB76-80EF-DBDE-14FF-72DD3F49E660}"/>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064E7ED8-4323-7848-93F6-F7516FE199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E40B734D-DF28-2C7B-068B-B59C7FD17558}"/>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4CD5CAA-34F3-9FBB-64A5-6F5FDE323266}"/>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035F8D28-52E1-9AD3-A4BD-A8FD05D1CD1A}"/>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F6A5A0BC-8E96-C15A-2B71-9B195C35785D}"/>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2A1983C5-EA5F-FD84-8EB1-807C7B365ABE}"/>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683BBFE4-4EE4-9C7C-F9FB-2D29A0CAAB4A}"/>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90D58862-0117-32E7-0EEA-2CD972688D72}"/>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4650C877-8539-3E6E-E494-FB03F1CC7D0D}"/>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719F79B7-40BB-6E73-57A2-21BB1F806DF9}"/>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54E005D6-27E6-81F9-EC49-DD933A98AFF8}"/>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00F65C56-B416-4891-0AED-3ABC0DD7467C}"/>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E8189B5-BE10-A20B-E14D-8BB1459358C4}"/>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659A663E-F130-EFA5-59A3-7B17BC78B57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FD5489E2-CDD8-8B21-8A14-87219C4A4E00}"/>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FADD7989-4A19-9E20-1DF7-ECC3B3FC493E}"/>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724797E7-2590-1A25-F19D-D2C9462F57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1FEF2611-EB14-E963-B29A-8736F766A131}"/>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53C3C1A6-3060-8EB5-8C93-4EA01C0248D7}"/>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F0BFB85F-751E-9CAE-0D29-8E4B8EDA933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89D2855A-C149-B035-F705-93AE3B70A43B}"/>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2254B740-DA90-0B01-A532-6DEE74D5802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FD1FD7A8-E1DB-66DF-4208-F98CF05E6B61}"/>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3B330293-BE57-414E-6E4B-A0B2C888480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C7DC5CE3-5E31-CF2F-6CE3-8CDF851CCE90}"/>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4FBB490E-FC79-85AF-1304-9FCC8898B0B2}"/>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CB10E5C6-1EC8-A229-1ABB-075F30A3A59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80D0A565-6816-4EC2-884F-FCB7C00A61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90105A8C-BBA6-4AF2-E9C0-53850B50A531}"/>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911528D4-44B0-E640-C790-9351D50A3AF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3B2A098B-38C9-957A-70F7-2830004064F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ED0EBD58-A7A7-6B58-9C00-BFA03057D3C3}"/>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8FE3499E-AED4-8298-F561-C2568E60383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6075F77-41A7-73FD-BD8D-CF443BCC036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2BE21A75-AB34-F580-1B65-90A8C65ECE2F}"/>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B5D6FDAA-93AF-50DD-CF6C-F638280861D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6BF1FF69-CCEC-C67B-1610-2D33D0F094A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2D30CEB6-2CF0-61EB-C08E-2B3B99A45C8E}"/>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5D55D723-5EB2-8821-29C5-C1B90636729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6D8F1237-23F3-CB24-4E48-0D63D4C8E7F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CCF16713-EAC8-F335-9DA0-649957DA3D91}"/>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EC5191E0-B232-4567-E390-4C9DBFE9DCA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0D9DC973-2F2D-72D6-D19B-5CF7FC1A759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5B9CA624-AEB9-5C3A-F106-7F943FF156F0}"/>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7318205A-0A5C-E129-B7A1-D4820E08872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6AB73108-3F34-C2AF-D826-1242CA94A48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3270928A-FAD2-768A-F8F8-C428B0D193E9}"/>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15578115-D306-40BA-BB3C-74B4E9144FA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CF0658A1-BD46-2807-BE44-7D8A8CE6532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AC28A3F5-AA08-262D-63F5-53C9839DFF5D}"/>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F577ADC4-8D21-DE83-A11B-1A2FD477DA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1B0B1599-C265-1430-1ED0-4DCBE4C5947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F45FBB53-F0C0-7D40-8F73-4B790C4ADA27}"/>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403C3C5F-459F-88CE-0713-EC26293C80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2BE1956E-C743-067C-0AC6-B70F3FEDD25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9E8EC5AB-B36C-57B5-7C25-8B29EC2DF90E}"/>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D6399CCB-B032-2EB0-E54B-7E2A7C0946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F97773B9-1E54-6D90-F3AE-D96CCA5DF51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CF01A85C-C9ED-959A-D170-05EA999C8AC9}"/>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75D5F679-F54B-FE59-0D61-AEB63737EBB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BB81428-F046-C944-3060-26F2F0A170A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00BBA6CB-7908-1FEF-4E5D-97C034459600}"/>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1234173F-AE12-3F58-9A31-54B74983355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157B566-919C-2E4B-7794-3810B34EB87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54A35A79-9FB3-3F0E-C7E6-04630B2AAE38}"/>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866F07-FC6B-C0AB-43A9-460FAF3DDCC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2CEBC07A-D87E-AE36-FCBA-73741AFB9C7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BEC100FF-CE8E-318E-10AD-C929EB0583AE}"/>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C9471EE1-D434-A0D0-8F74-A6738B48A9B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FCA593B6-6873-E3EA-6244-06DF0034071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a:extLst>
              <a:ext uri="{FF2B5EF4-FFF2-40B4-BE49-F238E27FC236}">
                <a16:creationId xmlns:a16="http://schemas.microsoft.com/office/drawing/2014/main" id="{6FBD73CC-CF03-4EA6-64D1-6BFC803EEAA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pic>
        <p:nvPicPr>
          <p:cNvPr id="7" name="Picture 6">
            <a:extLst>
              <a:ext uri="{FF2B5EF4-FFF2-40B4-BE49-F238E27FC236}">
                <a16:creationId xmlns:a16="http://schemas.microsoft.com/office/drawing/2014/main" id="{76B7CF8C-CA0B-4C53-056E-D5F361A483CE}"/>
              </a:ext>
            </a:extLst>
          </p:cNvPr>
          <p:cNvPicPr>
            <a:picLocks noChangeAspect="1"/>
          </p:cNvPicPr>
          <p:nvPr/>
        </p:nvPicPr>
        <p:blipFill>
          <a:blip r:embed="rId6">
            <a:extLst>
              <a:ext uri="{28A0092B-C50C-407E-A947-70E740481C1C}">
                <a14:useLocalDpi xmlns:a14="http://schemas.microsoft.com/office/drawing/2010/main" val="0"/>
              </a:ext>
            </a:extLst>
          </a:blip>
          <a:srcRect l="15759" t="11224" r="14115" b="29381"/>
          <a:stretch>
            <a:fillRect/>
          </a:stretch>
        </p:blipFill>
        <p:spPr>
          <a:xfrm>
            <a:off x="1718195" y="1240409"/>
            <a:ext cx="3366833" cy="35978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3D804776-F251-F4C3-39D9-9B3510437BCF}"/>
              </a:ext>
            </a:extLst>
          </p:cNvPr>
          <p:cNvSpPr txBox="1"/>
          <p:nvPr/>
        </p:nvSpPr>
        <p:spPr>
          <a:xfrm>
            <a:off x="6689540" y="2702356"/>
            <a:ext cx="42013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150" normalizeH="0" baseline="0" noProof="0" dirty="0">
                <a:ln>
                  <a:noFill/>
                </a:ln>
                <a:solidFill>
                  <a:prstClr val="black"/>
                </a:solidFill>
                <a:effectLst/>
                <a:uLnTx/>
                <a:uFillTx/>
                <a:latin typeface="Sahel" panose="020B0603030804020204" pitchFamily="34" charset="-78"/>
                <a:cs typeface="Sahel" panose="020B0603030804020204" pitchFamily="34" charset="-78"/>
              </a:rPr>
              <a:t>و ما شاهد این ماجرای تکراری برای ونزوئلا و گرینلند،کوبا و احتمالا ایسلند خواهیم بود</a:t>
            </a:r>
            <a:endParaRPr kumimoji="0" lang="en-US" sz="2400" b="0" i="0" u="none" strike="noStrike" kern="1200" cap="none" spc="-15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110" name="Picture 109"/>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pic>
        <p:nvPicPr>
          <p:cNvPr id="113" name="Picture 112"/>
          <p:cNvPicPr>
            <a:picLocks noChangeAspect="1"/>
          </p:cNvPicPr>
          <p:nvPr/>
        </p:nvPicPr>
        <p:blipFill rotWithShape="1">
          <a:blip r:embed="rId9">
            <a:extLst>
              <a:ext uri="{28A0092B-C50C-407E-A947-70E740481C1C}">
                <a14:useLocalDpi xmlns:a14="http://schemas.microsoft.com/office/drawing/2010/main" val="0"/>
              </a:ext>
            </a:extLst>
          </a:blip>
          <a:srcRect l="49760" t="19561" r="16373" b="59545"/>
          <a:stretch/>
        </p:blipFill>
        <p:spPr>
          <a:xfrm rot="2079947">
            <a:off x="1422175" y="4636672"/>
            <a:ext cx="1056845" cy="498441"/>
          </a:xfrm>
          <a:prstGeom prst="rect">
            <a:avLst/>
          </a:prstGeom>
        </p:spPr>
      </p:pic>
      <p:sp>
        <p:nvSpPr>
          <p:cNvPr id="115" name="Rectangle: Top Corners Rounded 99">
            <a:extLst>
              <a:ext uri="{FF2B5EF4-FFF2-40B4-BE49-F238E27FC236}">
                <a16:creationId xmlns:a16="http://schemas.microsoft.com/office/drawing/2014/main" id="{3E2ED699-8B1E-B332-4F82-BD87E2C5B61F}"/>
              </a:ext>
            </a:extLst>
          </p:cNvPr>
          <p:cNvSpPr/>
          <p:nvPr/>
        </p:nvSpPr>
        <p:spPr>
          <a:xfrm rot="16200000" flipV="1">
            <a:off x="10874041" y="2592401"/>
            <a:ext cx="1362895" cy="490299"/>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2" name="TextBox 11">
            <a:extLst>
              <a:ext uri="{FF2B5EF4-FFF2-40B4-BE49-F238E27FC236}">
                <a16:creationId xmlns:a16="http://schemas.microsoft.com/office/drawing/2014/main" id="{4FF1F158-2A43-6D8F-F190-B10CFEA77BA9}"/>
              </a:ext>
            </a:extLst>
          </p:cNvPr>
          <p:cNvSpPr txBox="1"/>
          <p:nvPr/>
        </p:nvSpPr>
        <p:spPr>
          <a:xfrm>
            <a:off x="2889159" y="590890"/>
            <a:ext cx="6096000" cy="276999"/>
          </a:xfrm>
          <a:prstGeom prst="rect">
            <a:avLst/>
          </a:prstGeom>
          <a:noFill/>
        </p:spPr>
        <p:txBody>
          <a:bodyPr wrap="square">
            <a:spAutoFit/>
          </a:bodyPr>
          <a:lstStyle/>
          <a:p>
            <a:r>
              <a:rPr lang="fa-IR" sz="1200" dirty="0">
                <a:latin typeface="Sahel" panose="020B0603030804020204" pitchFamily="34" charset="-78"/>
                <a:cs typeface="Sahel" panose="020B0603030804020204" pitchFamily="34" charset="-78"/>
              </a:rPr>
              <a:t>11</a:t>
            </a:r>
            <a:endParaRPr lang="en-US" sz="1200" dirty="0">
              <a:latin typeface="Sahel" panose="020B0603030804020204" pitchFamily="34" charset="-78"/>
              <a:cs typeface="Sahel" panose="020B0603030804020204" pitchFamily="34" charset="-78"/>
            </a:endParaRPr>
          </a:p>
        </p:txBody>
      </p:sp>
      <p:sp>
        <p:nvSpPr>
          <p:cNvPr id="114"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effectLst/>
                <a:uLnTx/>
                <a:uFillTx/>
                <a:latin typeface="Sahel" panose="020B0603030804020204" pitchFamily="34" charset="-78"/>
                <a:cs typeface="Sahel" panose="020B0603030804020204" pitchFamily="34" charset="-78"/>
              </a:rPr>
              <a:t>سوال اول:چرا آمریکا با ما می‌جنگد؟</a:t>
            </a:r>
          </a:p>
        </p:txBody>
      </p:sp>
    </p:spTree>
    <p:extLst>
      <p:ext uri="{BB962C8B-B14F-4D97-AF65-F5344CB8AC3E}">
        <p14:creationId xmlns:p14="http://schemas.microsoft.com/office/powerpoint/2010/main" val="673329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AC37D-98E9-9F4B-CBA4-1897A300F55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91E4341-EB30-E81F-3A2E-D2CA82B5BAB4}"/>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E1868AA-D52B-CBA4-F3E4-3D597DE6F54D}"/>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3140F161-C49D-3C38-0CBB-D5030B16691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BA161944-FAC4-D0C2-2D62-432275BBED7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87A9BF77-42F8-E2CD-3F12-4672D7183CF3}"/>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F800C3E9-BF65-5381-BBEA-B7C1725F3B35}"/>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5DDD59C1-3984-BE0F-437D-4971683540A0}"/>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AEA1071F-543F-2977-ACB1-D22DD04B7E91}"/>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857AB178-8E2B-6B39-32CC-1C9A8CFDF121}"/>
              </a:ext>
            </a:extLst>
          </p:cNvPr>
          <p:cNvSpPr/>
          <p:nvPr/>
        </p:nvSpPr>
        <p:spPr>
          <a:xfrm rot="5400000" flipV="1">
            <a:off x="-18905" y="3687776"/>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7EF8408F-6C2D-5436-FEA5-3F808723DC1E}"/>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0E6DC58F-426E-B3CE-2BBF-1EDC77D1FC09}"/>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32D380A-EBA2-B5D8-DD8C-298987B7EF4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6F48BCA2-AE3E-55E7-703B-89FED2B799BF}"/>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FC091C6-0975-369B-74F0-729DF2B41920}"/>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F65E6A0-D94E-5666-16E9-226B63A72C05}"/>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5FA90A3-208B-82CF-63CB-2C7DAF204614}"/>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A47B5667-4E53-675E-165A-F639FDBA2297}"/>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A2420A49-1D08-DFD5-0532-BC48823F922A}"/>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27AF02A-9D6C-8BE1-D865-E3FE04E7C7D6}"/>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315FA70-9EF2-2AA8-9941-133BC020927B}"/>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550E01EE-BD8B-A62A-B460-FD1954880465}"/>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CADEA70A-1A51-D58C-407C-742AFEAFD1E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C3936F0C-B1D3-15D4-3BF2-524632FDD3BE}"/>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03A790C6-AC9A-896F-4F77-D30D8B6A15DA}"/>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DFDD7145-711F-E768-097E-D72A11089BFC}"/>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FBE739F2-464C-FA27-C8A1-BC80CA2BE58B}"/>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A7B64D4C-9BEA-89FF-6899-0B1E71F6065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BF563F9B-B563-85FB-59BB-22B43F925E03}"/>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68E55539-E1C9-42E0-A797-6168C5A42F8D}"/>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780CF664-2A1C-1B2E-8C44-2EEF51A162D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0E6B6D57-384B-B639-01AD-E3FEA8F40068}"/>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C9941320-54F4-6BE6-E8D5-561969F32CD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499FA350-9D85-9F8F-5919-998B0205D985}"/>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E5F9409B-DC41-9844-B5BC-2EFB4F781B2A}"/>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B3FB7D6-9E8A-3880-66AA-CF8F727DF8C7}"/>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516E669B-1F23-02D5-A7C5-E3BCC2122F38}"/>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269C5928-3C22-6C1E-A6BA-F38DA5A941B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FC791424-9843-6F47-470D-2E6D59109427}"/>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4EEF7CF4-0104-9138-DC33-05FE8D350B1A}"/>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94E97E90-D551-0F21-F220-0F0AF76D575C}"/>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B0F7DC96-F433-BE3F-C2E9-619FF3BA902C}"/>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E9D7F8F0-9936-E673-EADE-F0A649BF2C9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9D278492-CA62-B4B0-FAD2-CD9E7ED7A069}"/>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F337C52-6D0C-2F91-EE17-13414E4D7D87}"/>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F1EA7BD-6993-9661-9EB0-DB1C41810B6C}"/>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78128361-CC58-5BD9-7BDB-FC9280A87DC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793BA53E-84A2-5D3F-3011-8B7FA8D54B3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E8380FAD-48E3-625E-6420-C3ADB5B38502}"/>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0FD33DF8-EBE2-5160-7D36-4F92BD82FAC6}"/>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2021868D-80C7-A938-3AAC-5572145059FE}"/>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9056B795-C2EA-5B3B-0179-E3EFE911A47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74437DCD-8AC4-4CD0-5290-E1463E12F8C2}"/>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182DDF67-4582-0214-1832-298942D0781A}"/>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249BC2A1-8436-3A19-88AB-E4DBC41A531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998F9F2B-C9B6-FC9F-3F8A-CDB0375DAFED}"/>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7770112A-4E5C-8A51-4529-843678BB4FF7}"/>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6D13F315-865B-DE90-5C91-64512AB09CE2}"/>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9EDD9D1D-EF9C-2078-7A84-96EFC76AD894}"/>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A4D8B02-D554-98F8-3E88-B849520168DB}"/>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8780A517-467A-7C9B-DCA2-8491BB902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5E2E87C6-C4C1-15AB-E716-53769A1445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A8E0E79A-F8B2-1702-6627-BC6F7A7FACE9}"/>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97B607B7-B7FB-F4D6-451B-51C5040FBCC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03408122-F7F4-DFF0-9DB0-C5C28A783D9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59994D95-CA17-243D-4B9A-AD0C6D8573C8}"/>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187B0E39-141E-CBF4-C3D8-37470BD1FE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E8123FF4-88B6-E02E-E5A6-B46A9B24233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9F911CB5-37A3-625A-F7B7-851832CB6C11}"/>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2DED0B98-FDFC-1836-E97F-3F05636DC28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22D8AEE-652C-0826-3181-84F2B917A2C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E654C128-0BD9-F167-6938-B55BA74210E9}"/>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E5AE833E-3478-E448-8DA2-66ED02471F7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62EC5813-9A1B-AFFA-8ADB-A8071A83005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55B48721-255C-28BF-E0ED-8EE8FFA41A48}"/>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B605524A-A95A-7C86-F6DB-F204BCA716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CA1407AA-BD3E-EF3D-544D-AC4841D6572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487FBA4-CF85-3999-7D22-31092B919453}"/>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3990A7B9-9666-67D9-3B0D-E3CDCA29913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975E37BA-EE39-82ED-F82A-DD9D5188C04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489A178B-7117-11ED-FA2C-DAE8139B2B9F}"/>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B9E551F9-E7B0-337D-0B42-F9F0F55D7E7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4B31B60B-4D15-2B5B-F4D1-140F1C840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E44AAA4B-07DB-E39B-4795-7947D76EE425}"/>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61D6CF1-A625-94A4-FCE8-73DC68F10CA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E41110AA-0CF9-18BB-0430-ADC7CDA0F60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12820E1A-6FCB-61D6-A163-B11B63111ABB}"/>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1462687-81F6-7884-A2A5-D8AAAF81F2E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401E36E2-5AD0-6830-2D0A-E9F965AFF07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E0922291-571A-8774-6B51-B9408C63FE1A}"/>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EC3A264-08F1-681B-3704-032348CE380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3E40DFDC-0583-3159-D704-31DAB63C463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438F0B47-B07D-1535-B63E-5E616E13A4DA}"/>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73583B3E-B6CC-2D8F-72D8-2D8F0D176DB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56D9307D-BBB1-74BF-36E2-8B874A6FE54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F4077C9E-2181-3B0B-A502-DFF8184A6BC7}"/>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33E1F94D-6C0D-C819-B39C-363DC7368A0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5D8EBB8B-4780-BA74-2B3A-DCC55BF2374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FD945AA4-4D92-45EA-D796-C066DC465007}"/>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498D72FB-7C74-D64F-E61B-573F5FC1DA0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848F3AA8-D091-DB00-8FE3-4E9A83AAB43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930A5D88-9F5C-7613-E289-8C091711280D}"/>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17C000BC-9A6E-8418-6EF1-BAD8D96EFE0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6565092-66B5-F7F4-7D2A-6F43A63E1CD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9" name="Picture 18">
            <a:extLst>
              <a:ext uri="{FF2B5EF4-FFF2-40B4-BE49-F238E27FC236}">
                <a16:creationId xmlns:a16="http://schemas.microsoft.com/office/drawing/2014/main" id="{1F601D7E-D3AF-BFC7-B4A3-DAC2CF1C1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2120" y="1389180"/>
            <a:ext cx="3922619" cy="37510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7" name="Picture 116">
            <a:extLst>
              <a:ext uri="{FF2B5EF4-FFF2-40B4-BE49-F238E27FC236}">
                <a16:creationId xmlns:a16="http://schemas.microsoft.com/office/drawing/2014/main" id="{B9D3BAF8-F9EB-1D3A-42D7-2D38EA89010C}"/>
              </a:ext>
            </a:extLst>
          </p:cNvPr>
          <p:cNvPicPr>
            <a:picLocks noChangeAspect="1"/>
          </p:cNvPicPr>
          <p:nvPr/>
        </p:nvPicPr>
        <p:blipFill>
          <a:blip r:embed="rId6"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grpSp>
        <p:nvGrpSpPr>
          <p:cNvPr id="6" name="Group 5"/>
          <p:cNvGrpSpPr/>
          <p:nvPr/>
        </p:nvGrpSpPr>
        <p:grpSpPr>
          <a:xfrm>
            <a:off x="5949540" y="1505634"/>
            <a:ext cx="5714743" cy="3983002"/>
            <a:chOff x="6020312" y="1258543"/>
            <a:chExt cx="5714743" cy="3983002"/>
          </a:xfrm>
        </p:grpSpPr>
        <p:grpSp>
          <p:nvGrpSpPr>
            <p:cNvPr id="9" name="Group 8">
              <a:extLst>
                <a:ext uri="{FF2B5EF4-FFF2-40B4-BE49-F238E27FC236}">
                  <a16:creationId xmlns:a16="http://schemas.microsoft.com/office/drawing/2014/main" id="{588E37B4-D5E3-084A-C1AE-8411E29ECFFB}"/>
                </a:ext>
              </a:extLst>
            </p:cNvPr>
            <p:cNvGrpSpPr/>
            <p:nvPr/>
          </p:nvGrpSpPr>
          <p:grpSpPr>
            <a:xfrm>
              <a:off x="6020312" y="1258543"/>
              <a:ext cx="5714743" cy="3983002"/>
              <a:chOff x="6004080" y="968558"/>
              <a:chExt cx="5714743" cy="3983002"/>
            </a:xfrm>
          </p:grpSpPr>
          <p:pic>
            <p:nvPicPr>
              <p:cNvPr id="10" name="Picture 9">
                <a:extLst>
                  <a:ext uri="{FF2B5EF4-FFF2-40B4-BE49-F238E27FC236}">
                    <a16:creationId xmlns:a16="http://schemas.microsoft.com/office/drawing/2014/main" id="{2857B89E-EA78-1826-5F11-3CEEDA7A44D0}"/>
                  </a:ext>
                </a:extLst>
              </p:cNvPr>
              <p:cNvPicPr>
                <a:picLocks noChangeAspect="1"/>
              </p:cNvPicPr>
              <p:nvPr/>
            </p:nvPicPr>
            <p:blipFill rotWithShape="1">
              <a:blip r:embed="rId7" cstate="hqprint">
                <a:duotone>
                  <a:prstClr val="black"/>
                  <a:schemeClr val="accent6">
                    <a:tint val="45000"/>
                    <a:satMod val="400000"/>
                  </a:schemeClr>
                </a:duotone>
                <a:extLst>
                  <a:ext uri="{28A0092B-C50C-407E-A947-70E740481C1C}">
                    <a14:useLocalDpi xmlns:a14="http://schemas.microsoft.com/office/drawing/2010/main" val="0"/>
                  </a:ext>
                </a:extLst>
              </a:blip>
              <a:srcRect l="5943" t="56863" r="75724" b="30359"/>
              <a:stretch/>
            </p:blipFill>
            <p:spPr>
              <a:xfrm>
                <a:off x="6004080" y="968558"/>
                <a:ext cx="5714743" cy="3983002"/>
              </a:xfrm>
              <a:prstGeom prst="rect">
                <a:avLst/>
              </a:prstGeom>
            </p:spPr>
          </p:pic>
          <p:pic>
            <p:nvPicPr>
              <p:cNvPr id="12" name="Picture 11">
                <a:extLst>
                  <a:ext uri="{FF2B5EF4-FFF2-40B4-BE49-F238E27FC236}">
                    <a16:creationId xmlns:a16="http://schemas.microsoft.com/office/drawing/2014/main" id="{71397ACD-7ACE-EC72-E80C-D54ECD8C6010}"/>
                  </a:ext>
                </a:extLst>
              </p:cNvPr>
              <p:cNvPicPr>
                <a:picLocks noChangeAspect="1"/>
              </p:cNvPicPr>
              <p:nvPr/>
            </p:nvPicPr>
            <p:blipFill rotWithShape="1">
              <a:blip r:embed="rId8">
                <a:extLst>
                  <a:ext uri="{28A0092B-C50C-407E-A947-70E740481C1C}">
                    <a14:useLocalDpi xmlns:a14="http://schemas.microsoft.com/office/drawing/2010/main" val="0"/>
                  </a:ext>
                </a:extLst>
              </a:blip>
              <a:srcRect l="47299" t="78621" r="15108" b="1714"/>
              <a:stretch/>
            </p:blipFill>
            <p:spPr>
              <a:xfrm rot="353770">
                <a:off x="6331550" y="1118834"/>
                <a:ext cx="2511151" cy="1085901"/>
              </a:xfrm>
              <a:prstGeom prst="rect">
                <a:avLst/>
              </a:prstGeom>
            </p:spPr>
          </p:pic>
          <p:pic>
            <p:nvPicPr>
              <p:cNvPr id="13" name="Picture 12">
                <a:extLst>
                  <a:ext uri="{FF2B5EF4-FFF2-40B4-BE49-F238E27FC236}">
                    <a16:creationId xmlns:a16="http://schemas.microsoft.com/office/drawing/2014/main" id="{0B315A00-B6A1-4AA9-B598-C8C994FBF697}"/>
                  </a:ext>
                </a:extLst>
              </p:cNvPr>
              <p:cNvPicPr>
                <a:picLocks noChangeAspect="1"/>
              </p:cNvPicPr>
              <p:nvPr/>
            </p:nvPicPr>
            <p:blipFill rotWithShape="1">
              <a:blip r:embed="rId8">
                <a:extLst>
                  <a:ext uri="{28A0092B-C50C-407E-A947-70E740481C1C}">
                    <a14:useLocalDpi xmlns:a14="http://schemas.microsoft.com/office/drawing/2010/main" val="0"/>
                  </a:ext>
                </a:extLst>
              </a:blip>
              <a:srcRect l="13086" t="78575" r="50339"/>
              <a:stretch/>
            </p:blipFill>
            <p:spPr>
              <a:xfrm rot="3612601">
                <a:off x="9307201" y="1939149"/>
                <a:ext cx="2357770" cy="1511382"/>
              </a:xfrm>
              <a:prstGeom prst="rect">
                <a:avLst/>
              </a:prstGeom>
            </p:spPr>
          </p:pic>
        </p:grpSp>
        <p:sp>
          <p:nvSpPr>
            <p:cNvPr id="20" name="Rectangle 19">
              <a:extLst>
                <a:ext uri="{FF2B5EF4-FFF2-40B4-BE49-F238E27FC236}">
                  <a16:creationId xmlns:a16="http://schemas.microsoft.com/office/drawing/2014/main" id="{123364B3-653E-51C4-C428-A2AC3B035122}"/>
                </a:ext>
              </a:extLst>
            </p:cNvPr>
            <p:cNvSpPr/>
            <p:nvPr/>
          </p:nvSpPr>
          <p:spPr>
            <a:xfrm>
              <a:off x="7522464" y="2603794"/>
              <a:ext cx="606102" cy="452636"/>
            </a:xfrm>
            <a:prstGeom prst="rect">
              <a:avLst/>
            </a:prstGeom>
            <a:solidFill>
              <a:srgbClr val="91C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21" name="Rectangle 20">
              <a:extLst>
                <a:ext uri="{FF2B5EF4-FFF2-40B4-BE49-F238E27FC236}">
                  <a16:creationId xmlns:a16="http://schemas.microsoft.com/office/drawing/2014/main" id="{05CC1CCF-2A50-0B2B-2E60-75C922ABDA47}"/>
                </a:ext>
              </a:extLst>
            </p:cNvPr>
            <p:cNvSpPr/>
            <p:nvPr/>
          </p:nvSpPr>
          <p:spPr>
            <a:xfrm>
              <a:off x="9850627" y="3180631"/>
              <a:ext cx="405866" cy="338368"/>
            </a:xfrm>
            <a:prstGeom prst="rect">
              <a:avLst/>
            </a:prstGeom>
            <a:solidFill>
              <a:srgbClr val="91C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7" name="TextBox 6">
            <a:extLst>
              <a:ext uri="{FF2B5EF4-FFF2-40B4-BE49-F238E27FC236}">
                <a16:creationId xmlns:a16="http://schemas.microsoft.com/office/drawing/2014/main" id="{D860EABA-12EB-75A1-F1EA-3D6EBF0B8CA7}"/>
              </a:ext>
            </a:extLst>
          </p:cNvPr>
          <p:cNvSpPr txBox="1"/>
          <p:nvPr/>
        </p:nvSpPr>
        <p:spPr>
          <a:xfrm>
            <a:off x="5569795" y="3116860"/>
            <a:ext cx="6094070"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0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rPr>
              <a:t>سوال دوم </a:t>
            </a: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000" b="1" i="0" u="sng"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این آخرین </a:t>
            </a:r>
            <a:r>
              <a:rPr kumimoji="0" lang="fa-IR" sz="2000" b="1" i="0" u="sng" strike="noStrike" kern="1200" cap="none" spc="0" normalizeH="0" baseline="0" noProof="0" dirty="0" smtClean="0">
                <a:ln>
                  <a:noFill/>
                </a:ln>
                <a:solidFill>
                  <a:prstClr val="black"/>
                </a:solidFill>
                <a:effectLst/>
                <a:uLnTx/>
                <a:uFillTx/>
                <a:latin typeface="Sahel" panose="020B0603030804020204" pitchFamily="34" charset="-78"/>
                <a:cs typeface="Sahel" panose="020B0603030804020204" pitchFamily="34" charset="-78"/>
              </a:rPr>
              <a:t>نبرده، </a:t>
            </a:r>
            <a:r>
              <a:rPr kumimoji="0" lang="fa-IR" sz="2000" b="1" i="0" u="sng"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پهلوی برگرده</a:t>
            </a:r>
            <a:r>
              <a:rPr kumimoji="0" lang="fa-IR" sz="20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a:t>
            </a: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16" name="Rectangle: Top Corners Rounded 101">
            <a:extLst>
              <a:ext uri="{FF2B5EF4-FFF2-40B4-BE49-F238E27FC236}">
                <a16:creationId xmlns:a16="http://schemas.microsoft.com/office/drawing/2014/main" id="{F837200E-B8B1-FA82-8FC0-B2D7EC32BEE4}"/>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sp>
        <p:nvSpPr>
          <p:cNvPr id="16"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26063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33472-FF51-7F76-F51D-058B39CCA5D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57A976A-D26A-FCF0-617C-3DE87D49FC03}"/>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0FF39278-8291-38BB-6C6A-563789B0B987}"/>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2FAF0E01-73FA-32FD-5A3F-21DEEEF99147}"/>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5A816105-A623-581E-E975-D6D6954C1486}"/>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866E2DB9-5CD2-ED87-00C9-2F24A29F4963}"/>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E09EFAB5-1251-1046-7918-BB0CA820F25A}"/>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99B83DA3-DE3F-FFEA-7EF3-EE5E5099A2DF}"/>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0370D969-904A-2F19-C916-CB800B5F60FF}"/>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E1A1553D-99E9-66BA-2F29-AA52A3BD69AC}"/>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64EC008B-1EBD-2B6C-8214-F738498D294E}"/>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794AEA8F-4773-76F7-D60A-9A9151C30B7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0CF5DB60-5D75-4164-CA7B-C5B94BC896C5}"/>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4975C9A-64E5-A846-2164-1804F8586ACC}"/>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37A46C0-3837-DB26-4D3B-6419AE834524}"/>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F854EEF-B3F7-AA15-4ACC-6E49DAACA010}"/>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F6CE798A-3FD3-D869-41F2-BC2A5808FB14}"/>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928DC7E8-8878-BB52-8CDB-FB6F61DB5B65}"/>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79CC2F0-26B2-BA5B-101F-7BE484E6FDD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814B2A78-0568-5D11-2510-A5C616066006}"/>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435D9E64-EB45-5930-36D7-0FB5569A330C}"/>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5EA32C69-E17D-4FA6-1D07-57CAF0B340C6}"/>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DCAD94E2-C893-3D89-1DBA-011B6D50599E}"/>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895797E4-0F7B-6E09-65FA-DD8AECC65F0B}"/>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ADE756E4-01B6-93A3-EF66-7B54818CF24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F77F5F30-625C-B82A-D3AD-9022D2E3B9A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735FE622-69F2-07CD-0DD1-92BDEDE2E338}"/>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9959474A-D8AE-21AA-95AE-FBE0A1EEE530}"/>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AD6BA47A-2FDA-EF2E-3691-F084B2100248}"/>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B7A3A19B-B1B0-8978-BDBA-1B4DE05318EA}"/>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7EFED3A-F92C-09B6-3A59-AEA8DF1FC125}"/>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2FD83417-A14C-82E7-CD1D-AAC47FB38D4C}"/>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61AB4F57-262B-4F78-31FF-DBAB85CE87B4}"/>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FEDDAAB2-27EB-C2E2-8BF9-660933CAF4B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2E206D9A-5B3F-F7FE-5A7F-336E23A48A8F}"/>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79D790EA-65B0-0F84-4B17-F49102658623}"/>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1B7BB5FB-72E3-1985-AEC2-1673D88FE33B}"/>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2AAF9D3D-9476-405C-7C7D-C6379983AFF8}"/>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EC119B3-BD02-6E74-56D7-A9DDA44723A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16CB92DD-0F92-1C6C-E75F-877007D06C5D}"/>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1545D221-125A-2F59-B05A-B63BA57A0AF7}"/>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B1ED8C96-23A2-1890-11DA-88BF4CE2DD93}"/>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C0847FB0-D419-3242-6493-8E922F04706C}"/>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0FEBDE83-FF6B-A997-BFC3-093FE4225AE0}"/>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B30A498E-7DC3-54D8-EBD3-340BFF39A1C3}"/>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A98F900C-1E6C-EF3E-D2B1-0A4C210CE099}"/>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866DC9E9-1AF3-6CA4-A445-B995EB1A0E38}"/>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6538AEDF-0878-5746-52E5-FC6C30FEE4B4}"/>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0D87F9EE-E005-B9B9-CF0E-FB54C49C9F0F}"/>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61B13042-2D7C-135C-5A0F-F75768570C4E}"/>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ACB41326-FD7C-AC4B-F9B1-EEAEB0C45C7B}"/>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B02E6A34-AC46-D268-DDD9-D977BDB9047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17A7693-9AE5-1CB1-B5FA-3C4D999815D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6EC8A4A5-DB98-5A0B-9F78-C27489F1D49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E9B84D85-032D-54D1-8212-A00BB710AE6F}"/>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04ACE5B0-8DCF-CE34-7011-5D2A65E01511}"/>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70D26A9E-DF50-FF5E-6093-023FE3AA163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FEE1F55C-F90E-5C25-C426-3FF6B760EF0C}"/>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73537E7C-804B-5982-684E-7446A85E9D82}"/>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26C4BBAA-AD44-F96A-C549-511CDDB0FB2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8FE342E-43D9-40C2-72A9-436B682DD958}"/>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6F725394-634D-EE0F-AC35-69F26076C2A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72244FBA-D812-B4DF-AD7D-D8C20C6F324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244D7E6-0502-05DE-EF8C-73CD95083E28}"/>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02644D56-11EB-6AB6-374D-52657039EDA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4654C5AC-EDBC-CF80-F278-BA5243BE2F9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8B80EBF8-F72B-9FCA-14E7-AE8416E0FF2B}"/>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CD55AA2E-10DD-A13C-10FF-DF429106283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9BD8E23F-9410-5517-D948-6AE998EEDC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47ABF416-8D6D-56F1-E87E-3CA25C41DEC6}"/>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C98F73E6-03B0-833F-B0DA-4E0315E1918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7BF46D43-21E7-F0F1-0DBF-5A4874330DF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D364422C-7B7F-89C0-B9C1-947AA9730B24}"/>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FD3F13CE-C913-AB7F-62CB-7A3F987252A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AF5E6427-3180-FD08-91CB-0E1FBE6D67E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660EC82E-0396-E84F-8FE3-FFA10DB51419}"/>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D0A2E3DB-F235-A5F1-BCF3-A8885BEAA6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056EA84F-44E4-6FBC-D86F-A9FFB5B447B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418E974F-9757-A319-1C9E-7899782F29F4}"/>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729D096A-0B93-BE5A-EE2A-DD37EF4283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12194644-4118-C8CA-9C18-D50178F077D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4F1FF1B4-83A7-6955-3F76-FB3CCA9CAFE4}"/>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C2C5ABDB-111D-2EB3-6B00-016F0674D09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D941B366-BDA5-14DC-C8D1-33AC3E6DFD4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EBB2479C-556C-7948-46C9-37D8282D4606}"/>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F95E232F-685A-F061-0616-4D56C935FC3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E062F643-39C5-4C2A-22FE-22A02C26B12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D8F34F1D-D54D-8D4C-C50D-0E46653AAF23}"/>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637AFB40-1B76-FD00-8AD6-D80FCF66F70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C605E1BE-0A1E-D905-CF14-B0815C93A9E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1B38E153-CFC6-DA7D-0B3C-667FCC7C5975}"/>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AB009FA1-D120-8EF7-D0D5-DD8931C62DC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E2C1062C-A93D-F73D-F75A-EFF98BBCEC1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B09CAC38-9330-64E4-97FC-1C9CC50E5499}"/>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B3382CA7-B1FC-1FB3-F2F9-D740A676561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7D0FC936-F27B-2E7E-8F22-75DCDFC6F92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952D190D-68C3-11DC-33F6-41F462A32863}"/>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2CC6DD65-7192-4D38-972E-F1B275DA53D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629D5EEE-A8C1-C132-EEB3-AE5C7CC358A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0A1CE095-9FD3-DEAA-4583-51989DB57DE1}"/>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493E5D89-C579-90DB-443B-41C7BB667F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37529380-B020-BE28-1729-19FCDD1CA76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EA3A8C5D-1ADC-BA47-C4B6-2D075ADF729B}"/>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EDCE3780-C9CA-9C8D-D6F4-E8CDB073F6E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F1A007E7-CAB3-AA55-A5BA-6EDBC53D920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6" name="TextBox 15">
            <a:extLst>
              <a:ext uri="{FF2B5EF4-FFF2-40B4-BE49-F238E27FC236}">
                <a16:creationId xmlns:a16="http://schemas.microsoft.com/office/drawing/2014/main" id="{C625D342-5048-0A4D-3265-E2890A8717B9}"/>
              </a:ext>
            </a:extLst>
          </p:cNvPr>
          <p:cNvSpPr txBox="1"/>
          <p:nvPr/>
        </p:nvSpPr>
        <p:spPr>
          <a:xfrm>
            <a:off x="6695255" y="1603960"/>
            <a:ext cx="429741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85750" marR="0" lvl="0" indent="-285750" algn="ctr" defTabSz="914400" rtl="1"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قرار دارند.</a:t>
            </a:r>
          </a:p>
        </p:txBody>
      </p:sp>
      <p:pic>
        <p:nvPicPr>
          <p:cNvPr id="18" name="Picture 17">
            <a:extLst>
              <a:ext uri="{FF2B5EF4-FFF2-40B4-BE49-F238E27FC236}">
                <a16:creationId xmlns:a16="http://schemas.microsoft.com/office/drawing/2014/main" id="{1143B247-A53D-CF39-238D-B219982B81D2}"/>
              </a:ext>
            </a:extLst>
          </p:cNvPr>
          <p:cNvPicPr>
            <a:picLocks noChangeAspect="1"/>
          </p:cNvPicPr>
          <p:nvPr/>
        </p:nvPicPr>
        <p:blipFill>
          <a:blip r:embed="rId5">
            <a:extLst>
              <a:ext uri="{28A0092B-C50C-407E-A947-70E740481C1C}">
                <a14:useLocalDpi xmlns:a14="http://schemas.microsoft.com/office/drawing/2010/main" val="0"/>
              </a:ext>
            </a:extLst>
          </a:blip>
          <a:srcRect t="10457"/>
          <a:stretch>
            <a:fillRect/>
          </a:stretch>
        </p:blipFill>
        <p:spPr>
          <a:xfrm>
            <a:off x="1569168" y="1243428"/>
            <a:ext cx="3477914" cy="40251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20">
            <a:extLst>
              <a:ext uri="{FF2B5EF4-FFF2-40B4-BE49-F238E27FC236}">
                <a16:creationId xmlns:a16="http://schemas.microsoft.com/office/drawing/2014/main" id="{D629C598-EE15-F891-211D-ADFF1B7044FF}"/>
              </a:ext>
            </a:extLst>
          </p:cNvPr>
          <p:cNvPicPr>
            <a:picLocks noChangeAspect="1"/>
          </p:cNvPicPr>
          <p:nvPr/>
        </p:nvPicPr>
        <p:blipFill>
          <a:blip r:embed="rId6"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pic>
        <p:nvPicPr>
          <p:cNvPr id="113" name="Picture 112"/>
          <p:cNvPicPr>
            <a:picLocks noChangeAspect="1"/>
          </p:cNvPicPr>
          <p:nvPr/>
        </p:nvPicPr>
        <p:blipFill rotWithShape="1">
          <a:blip r:embed="rId7">
            <a:extLst>
              <a:ext uri="{28A0092B-C50C-407E-A947-70E740481C1C}">
                <a14:useLocalDpi xmlns:a14="http://schemas.microsoft.com/office/drawing/2010/main" val="0"/>
              </a:ext>
            </a:extLst>
          </a:blip>
          <a:srcRect l="13086" t="78575" r="50339"/>
          <a:stretch/>
        </p:blipFill>
        <p:spPr>
          <a:xfrm rot="2415768">
            <a:off x="1153936" y="4869037"/>
            <a:ext cx="1430234" cy="916811"/>
          </a:xfrm>
          <a:prstGeom prst="rect">
            <a:avLst/>
          </a:prstGeom>
        </p:spPr>
      </p:pic>
      <p:sp>
        <p:nvSpPr>
          <p:cNvPr id="114" name="Rectangle: Top Corners Rounded 101">
            <a:extLst>
              <a:ext uri="{FF2B5EF4-FFF2-40B4-BE49-F238E27FC236}">
                <a16:creationId xmlns:a16="http://schemas.microsoft.com/office/drawing/2014/main" id="{F837200E-B8B1-FA82-8FC0-B2D7EC32BEE4}"/>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sp>
        <p:nvSpPr>
          <p:cNvPr id="10" name="TextBox 9">
            <a:extLst>
              <a:ext uri="{FF2B5EF4-FFF2-40B4-BE49-F238E27FC236}">
                <a16:creationId xmlns:a16="http://schemas.microsoft.com/office/drawing/2014/main" id="{BD9B8C4F-DE7B-5590-F7FE-327BE5EB9913}"/>
              </a:ext>
            </a:extLst>
          </p:cNvPr>
          <p:cNvSpPr txBox="1"/>
          <p:nvPr/>
        </p:nvSpPr>
        <p:spPr>
          <a:xfrm>
            <a:off x="5488680" y="3923303"/>
            <a:ext cx="6549098" cy="2169825"/>
          </a:xfrm>
          <a:prstGeom prst="rect">
            <a:avLst/>
          </a:prstGeom>
          <a:noFill/>
        </p:spPr>
        <p:txBody>
          <a:bodyPr wrap="square">
            <a:spAutoFit/>
          </a:bodyPr>
          <a:lstStyle/>
          <a:p>
            <a:pPr algn="ctr" rtl="1">
              <a:lnSpc>
                <a:spcPct val="150000"/>
              </a:lnSpc>
            </a:pPr>
            <a:r>
              <a:rPr lang="fa-IR" b="1" dirty="0">
                <a:latin typeface="Sahel" panose="020B0603030804020204" pitchFamily="34" charset="-78"/>
                <a:cs typeface="Sahel" panose="020B0603030804020204" pitchFamily="34" charset="-78"/>
              </a:rPr>
              <a:t>بررسی کیفیت زندگی در شاخص های زیر:</a:t>
            </a:r>
          </a:p>
          <a:p>
            <a:pPr marL="285750" lvl="0" indent="-285750" algn="ctr" rtl="1">
              <a:lnSpc>
                <a:spcPct val="150000"/>
              </a:lnSpc>
              <a:buFont typeface="Wingdings" panose="05000000000000000000" pitchFamily="2" charset="2"/>
              <a:buChar char="v"/>
              <a:defRPr/>
            </a:pPr>
            <a:r>
              <a:rPr lang="fa-IR" b="1" dirty="0">
                <a:latin typeface="Sahel" panose="020B0603030804020204" pitchFamily="34" charset="-78"/>
                <a:cs typeface="Sahel" panose="020B0603030804020204" pitchFamily="34" charset="-78"/>
              </a:rPr>
              <a:t>زیرساخت ها و خدمات عمومی </a:t>
            </a:r>
          </a:p>
          <a:p>
            <a:pPr marL="285750" lvl="0" indent="-285750" algn="ctr" rtl="1">
              <a:lnSpc>
                <a:spcPct val="150000"/>
              </a:lnSpc>
              <a:buFont typeface="Wingdings" panose="05000000000000000000" pitchFamily="2" charset="2"/>
              <a:buChar char="v"/>
              <a:defRPr/>
            </a:pPr>
            <a:r>
              <a:rPr lang="fa-IR" b="1" dirty="0">
                <a:latin typeface="Sahel" panose="020B0603030804020204" pitchFamily="34" charset="-78"/>
                <a:cs typeface="Sahel" panose="020B0603030804020204" pitchFamily="34" charset="-78"/>
              </a:rPr>
              <a:t>سواد وآموزش</a:t>
            </a:r>
          </a:p>
          <a:p>
            <a:pPr marL="285750" indent="-285750" algn="ctr" rtl="1">
              <a:lnSpc>
                <a:spcPct val="150000"/>
              </a:lnSpc>
              <a:buFont typeface="Wingdings" panose="05000000000000000000" pitchFamily="2" charset="2"/>
              <a:buChar char="v"/>
            </a:pPr>
            <a:r>
              <a:rPr lang="fa-IR" b="1" dirty="0">
                <a:latin typeface="Sahel" panose="020B0603030804020204" pitchFamily="34" charset="-78"/>
                <a:cs typeface="Sahel" panose="020B0603030804020204" pitchFamily="34" charset="-78"/>
              </a:rPr>
              <a:t>بهداشت </a:t>
            </a:r>
          </a:p>
          <a:p>
            <a:pPr marL="285750" indent="-285750" algn="ctr" rtl="1">
              <a:lnSpc>
                <a:spcPct val="150000"/>
              </a:lnSpc>
              <a:buFont typeface="Wingdings" panose="05000000000000000000" pitchFamily="2" charset="2"/>
              <a:buChar char="v"/>
            </a:pPr>
            <a:r>
              <a:rPr lang="fa-IR" b="1" dirty="0">
                <a:latin typeface="Sahel" panose="020B0603030804020204" pitchFamily="34" charset="-78"/>
                <a:cs typeface="Sahel" panose="020B0603030804020204" pitchFamily="34" charset="-78"/>
              </a:rPr>
              <a:t>مسکن</a:t>
            </a:r>
          </a:p>
        </p:txBody>
      </p:sp>
      <p:sp>
        <p:nvSpPr>
          <p:cNvPr id="115"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2968963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3A09A-33DB-F36A-B4A3-1CF3BE9628C8}"/>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86B1EAD-B455-0F91-C1E0-F6B61017B180}"/>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207883F4-7CD1-4FD4-FDF4-B784574FBEDE}"/>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5F65C979-F56A-CD91-001D-930B813CC560}"/>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FE77F08B-CCD8-C6A3-1BD4-0D1A5ABE9277}"/>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0BC60873-9853-496F-59D0-01CBD4876937}"/>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5068D2F-5A66-1845-2B03-F55AD4142FBE}"/>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683C2925-E39A-E6F1-58BB-18096ACFCDA1}"/>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8170248C-EB0E-83C9-1DCC-B4D66293FC40}"/>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B0F1D48B-FC8A-A6B9-B152-117A91596B24}"/>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9E62C4CB-1734-63D1-4A76-3A14609E32F7}"/>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C7EC04EA-29C9-1358-EFE7-70933FED40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EDDEDB99-3DCA-6836-07CC-10196C6F2B69}"/>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46D55CE-9B3F-9722-4DD0-4F43341FEB43}"/>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C778EF2-E662-6831-4E0E-4D8EF88B6385}"/>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E7D2EB-2DFF-848C-20F4-E786037E2EA6}"/>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4BFCD94-4997-8F16-053C-39F784708403}"/>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45644A67-881F-23E5-1852-CD8407C33394}"/>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975A065F-9D04-D586-2AB5-6762864267BD}"/>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0EEEE09A-2098-A422-CB44-54C532D8CE5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17DBC04F-D819-9056-4B92-969D612EF6D9}"/>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84B8D09-4514-F67D-2A99-B4ED069D1A80}"/>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D01E5BA9-8F4C-7322-5560-0B95F50CD270}"/>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3C0F1300-07F5-D1CE-FF27-149BB30AEA6E}"/>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D0C192C3-8B51-954E-0E3F-DFFCAC61CD1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F2C1C061-1275-D04D-A814-98B9D40EF745}"/>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B51806C4-9C59-9D38-774F-C266A1F93C7C}"/>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1E7EDDC6-0547-1981-7B99-D0254B220327}"/>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28D05CAD-EF38-B114-AD37-6F872F8C265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759B5F6-797D-1B78-D188-43A512D76ACA}"/>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BEAFC52-F7C2-36B6-27C5-B284D7E61A0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5E0EFEF4-E077-9DFD-FB31-3420A36AC495}"/>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2396CECE-0D14-3727-90CB-8E4A8AA6C1B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A8884BA9-E8C0-27A4-56A4-7DA9B12231C7}"/>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35D83D93-D052-3C43-D55A-291AA97DE307}"/>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020AB780-4E0A-41F5-F1B3-D1BE56869CF5}"/>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48B0EC60-15A6-AD83-359F-18017F0C229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7C8B4DF-A555-644A-E15F-E105094BDFC4}"/>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837BFF4-E9E0-C331-DEA3-60E7D4A36E41}"/>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ABDB1906-4E2B-03FE-639C-1513E9CB0CEF}"/>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23EFC5BA-C81D-879F-B1C7-508EAC8A6630}"/>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FEFEAC99-D707-4E66-510C-4FFE93722CB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5718D2A9-EDE8-71ED-38B6-FEA96F8B4F2F}"/>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4B21E53C-53A1-C0E1-419D-B0B5AB39CF19}"/>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B993E949-EB88-7843-7A6F-D65712982508}"/>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DFE57737-5D99-8356-F9E4-341E2EE0485B}"/>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E9A6E28E-468A-53C9-A479-5E71C03BD6D5}"/>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51AEF31A-8EE8-9DD0-03D6-942588A8AEE2}"/>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C715909D-EB7B-117B-97F5-7F626DF1ED39}"/>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478FEFBC-2CF4-F0B9-9CBE-A1906EBF4305}"/>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F16525EB-C5AE-10A4-975B-CD4C90E80450}"/>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48D19B38-A5F9-11D9-591A-918542AD428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2D4A8ECC-99B0-62FB-B46D-975650C0D773}"/>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2097056D-9E1B-EDF6-D970-19542CECD727}"/>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D85F925A-5DED-8A1E-B354-5C16320A6BB4}"/>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802BCC4F-E5EB-F5EB-DDC4-AD87CF861719}"/>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640E1DA8-BC18-C2F7-CCB7-2D3DDAF55BAF}"/>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A75F44AD-9DA3-D7BD-8DF7-738A1ED507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1264724D-C289-8729-B755-4BF1ADB67231}"/>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B7A34A71-AF84-4AC0-C3E5-86C4573DEB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4C02CC1F-E062-912D-3C2A-E62080384B0D}"/>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9C82C6C7-09B5-919E-AD1B-0A99A2E2C3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96D79BA0-0DB5-2D75-3CBE-24FBCD1996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04F5AD28-413A-A267-57D3-B09AF3EBA98E}"/>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9E0A0DEA-DC1E-79E8-0AC3-F105AAE20A1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51DBC582-3B41-6791-C79F-87990276A73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D88380B8-71A0-30B1-1DC6-50567DF2C485}"/>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0760179-2659-1CA6-E6F1-4BA0170A221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9EA01D83-69EB-1AA5-8B90-CA368BEA773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85D3503C-F02F-FD0A-F550-8BEABFB7B8C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C2942455-7620-2B90-EDF2-180D8DD1D4C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C4228CB3-EFA4-ADDB-E826-49254970AFA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FEE1213F-9013-6EF6-67D4-A21732929687}"/>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5ECFFCC0-5094-A41C-E9CF-54757E081F3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BB960D7E-92AE-D413-16D0-7BC9C250F7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46778655-B7B0-ED78-C4FC-0F7E887BBA8F}"/>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BA2049B5-E91D-F400-119F-634B9E85B44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20A113AC-4A17-18A7-E1C6-45733DD5665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C669C159-6848-9F20-FA4E-FE669021CEEF}"/>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FDB7679C-A0A3-4DC2-8C18-C7CD091ABD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A991B409-B4B7-5C1C-F714-9045AAC0578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627B2F69-D432-2685-8D86-912007DA35EC}"/>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F4F161CF-9F3D-5F89-33E2-2B74274B46E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7C8EAF16-2EEB-31D8-080E-D89482BCA8C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07CFCBE5-BC9D-5983-1FF7-665203DBC3E4}"/>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63B309F2-C163-7723-2C6F-D9419478DDE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4BD5B653-96E5-E423-64B7-B7DB2082EA9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71D6CB3E-5DD0-0AD7-F639-B050CDA0DE8A}"/>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84081497-EBE2-7C2C-DFAE-105E8AEF31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400F0391-A057-5388-C304-28B5090AE3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18D0FF2-1EFB-AE86-2098-0D985D73C245}"/>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17A1762C-9BBC-5172-A931-6881A407BBD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948F00AC-1981-E8D5-EF33-5C8B4526C04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3E174EB4-C977-8030-60C2-DFC755A4C9DA}"/>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78F72FB7-F38A-AB66-2A1B-F4C7A5D1987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74F324AD-FA64-AA7A-2292-04905A39858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FD06C526-AE60-5904-3A8B-F6883AE3F7BF}"/>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708148F3-E8EB-7905-1860-C2EBB3BDD1E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1AEB4834-6372-A343-5408-9B61C7CB392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4C260353-680F-3BFF-8807-277C86540A27}"/>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94DBF6A5-E1BA-4645-398F-2CE495AF24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2E0FD6CF-1B07-1499-446C-7E79EE1EA3C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74EA0DC3-CA30-4181-EFB0-94818A8B096F}"/>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B1C26A8C-ECDF-B69E-39B9-DC1E64EA875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D97ED331-0826-0A68-0BBA-F3ED510BCA0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6" name="TextBox 15">
            <a:extLst>
              <a:ext uri="{FF2B5EF4-FFF2-40B4-BE49-F238E27FC236}">
                <a16:creationId xmlns:a16="http://schemas.microsoft.com/office/drawing/2014/main" id="{4342EDA4-CF53-3004-4F90-86754E4B0AED}"/>
              </a:ext>
            </a:extLst>
          </p:cNvPr>
          <p:cNvSpPr txBox="1"/>
          <p:nvPr/>
        </p:nvSpPr>
        <p:spPr>
          <a:xfrm>
            <a:off x="6695255" y="1603960"/>
            <a:ext cx="42974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rPr>
              <a:t>ویژگی های زمان پهلوی:</a:t>
            </a: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21" name="Picture 20">
            <a:extLst>
              <a:ext uri="{FF2B5EF4-FFF2-40B4-BE49-F238E27FC236}">
                <a16:creationId xmlns:a16="http://schemas.microsoft.com/office/drawing/2014/main" id="{80AA244F-BED6-A279-A3D2-F9A193971EEF}"/>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4" name="Rectangle: Top Corners Rounded 101">
            <a:extLst>
              <a:ext uri="{FF2B5EF4-FFF2-40B4-BE49-F238E27FC236}">
                <a16:creationId xmlns:a16="http://schemas.microsoft.com/office/drawing/2014/main" id="{15AF714D-693E-2605-BDD7-F7254925AEEA}"/>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sp>
        <p:nvSpPr>
          <p:cNvPr id="9" name="TextBox 8">
            <a:extLst>
              <a:ext uri="{FF2B5EF4-FFF2-40B4-BE49-F238E27FC236}">
                <a16:creationId xmlns:a16="http://schemas.microsoft.com/office/drawing/2014/main" id="{DB4B2954-5AEA-9352-7D4A-22BE79E40BC9}"/>
              </a:ext>
            </a:extLst>
          </p:cNvPr>
          <p:cNvSpPr txBox="1"/>
          <p:nvPr/>
        </p:nvSpPr>
        <p:spPr>
          <a:xfrm>
            <a:off x="1170921" y="1867836"/>
            <a:ext cx="4131581" cy="2308324"/>
          </a:xfrm>
          <a:prstGeom prst="rect">
            <a:avLst/>
          </a:prstGeom>
          <a:noFill/>
        </p:spPr>
        <p:txBody>
          <a:bodyPr wrap="square">
            <a:spAutoFit/>
          </a:bodyPr>
          <a:lstStyle/>
          <a:p>
            <a:pPr algn="r" rtl="1"/>
            <a:endParaRPr lang="fa-IR" dirty="0">
              <a:solidFill>
                <a:srgbClr val="091E42"/>
              </a:solidFill>
              <a:latin typeface="Sahel" panose="020B0603030804020204" pitchFamily="34" charset="-78"/>
              <a:cs typeface="Sahel" panose="020B0603030804020204" pitchFamily="34" charset="-78"/>
            </a:endParaRPr>
          </a:p>
          <a:p>
            <a:pPr marL="342900" indent="-342900" algn="r" rtl="1">
              <a:buFont typeface="+mj-lt"/>
              <a:buAutoNum type="arabicParenR" startAt="3"/>
            </a:pPr>
            <a:r>
              <a:rPr lang="ar-SA" b="0" i="0" dirty="0" err="1">
                <a:solidFill>
                  <a:srgbClr val="091E42"/>
                </a:solidFill>
                <a:effectLst/>
                <a:latin typeface="Sahel" panose="020B0603030804020204" pitchFamily="34" charset="-78"/>
                <a:cs typeface="Sahel" panose="020B0603030804020204" pitchFamily="34" charset="-78"/>
              </a:rPr>
              <a:t>میلیون</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دلار</a:t>
            </a:r>
            <a:r>
              <a:rPr lang="ar-SA" b="0" i="0" dirty="0">
                <a:solidFill>
                  <a:srgbClr val="091E42"/>
                </a:solidFill>
                <a:effectLst/>
                <a:latin typeface="Sahel" panose="020B0603030804020204" pitchFamily="34" charset="-78"/>
                <a:cs typeface="Sahel" panose="020B0603030804020204" pitchFamily="34" charset="-78"/>
              </a:rPr>
              <a:t> در مقابل </a:t>
            </a:r>
            <a:r>
              <a:rPr lang="ar-SA" b="0" i="0" dirty="0" err="1">
                <a:solidFill>
                  <a:srgbClr val="091E42"/>
                </a:solidFill>
                <a:effectLst/>
                <a:latin typeface="Sahel" panose="020B0603030804020204" pitchFamily="34" charset="-78"/>
                <a:cs typeface="Sahel" panose="020B0603030804020204" pitchFamily="34" charset="-78"/>
              </a:rPr>
              <a:t>ریال</a:t>
            </a:r>
            <a:r>
              <a:rPr lang="ar-SA" b="0" i="0" dirty="0">
                <a:solidFill>
                  <a:srgbClr val="091E42"/>
                </a:solidFill>
                <a:effectLst/>
                <a:latin typeface="Sahel" panose="020B0603030804020204" pitchFamily="34" charset="-78"/>
                <a:cs typeface="Sahel" panose="020B0603030804020204" pitchFamily="34" charset="-78"/>
              </a:rPr>
              <a:t> آن زمان عدد </a:t>
            </a:r>
            <a:r>
              <a:rPr lang="ar-SA" b="0" i="0" dirty="0" err="1">
                <a:solidFill>
                  <a:srgbClr val="091E42"/>
                </a:solidFill>
                <a:effectLst/>
                <a:latin typeface="Sahel" panose="020B0603030804020204" pitchFamily="34" charset="-78"/>
                <a:cs typeface="Sahel" panose="020B0603030804020204" pitchFamily="34" charset="-78"/>
              </a:rPr>
              <a:t>بسیار</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بسیار</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بزرگیه</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حتی</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برای</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امروز</a:t>
            </a:r>
            <a:r>
              <a:rPr lang="ar-SA" b="0" i="0" dirty="0">
                <a:solidFill>
                  <a:srgbClr val="091E42"/>
                </a:solidFill>
                <a:effectLst/>
                <a:latin typeface="Sahel" panose="020B0603030804020204" pitchFamily="34" charset="-78"/>
                <a:cs typeface="Sahel" panose="020B0603030804020204" pitchFamily="34" charset="-78"/>
              </a:rPr>
              <a:t> </a:t>
            </a:r>
            <a:endParaRPr lang="fa-IR" b="0" i="0" dirty="0">
              <a:solidFill>
                <a:srgbClr val="091E42"/>
              </a:solidFill>
              <a:effectLst/>
              <a:latin typeface="Sahel" panose="020B0603030804020204" pitchFamily="34" charset="-78"/>
              <a:cs typeface="Sahel" panose="020B0603030804020204" pitchFamily="34" charset="-78"/>
            </a:endParaRPr>
          </a:p>
          <a:p>
            <a:pPr marL="342900" indent="-342900" algn="r" rtl="1">
              <a:buFont typeface="+mj-lt"/>
              <a:buAutoNum type="arabicParenR" startAt="3"/>
            </a:pPr>
            <a:endParaRPr lang="fa-IR" dirty="0">
              <a:solidFill>
                <a:srgbClr val="091E42"/>
              </a:solidFill>
              <a:latin typeface="Sahel" panose="020B0603030804020204" pitchFamily="34" charset="-78"/>
              <a:cs typeface="Sahel" panose="020B0603030804020204" pitchFamily="34" charset="-78"/>
            </a:endParaRPr>
          </a:p>
          <a:p>
            <a:pPr algn="r" rtl="1"/>
            <a:endParaRPr lang="fa-IR" dirty="0">
              <a:solidFill>
                <a:srgbClr val="091E42"/>
              </a:solidFill>
              <a:latin typeface="Sahel" panose="020B0603030804020204" pitchFamily="34" charset="-78"/>
              <a:cs typeface="Sahel" panose="020B0603030804020204" pitchFamily="34" charset="-78"/>
            </a:endParaRPr>
          </a:p>
          <a:p>
            <a:pPr marL="342900" indent="-342900" algn="r" rtl="1">
              <a:buFont typeface="+mj-lt"/>
              <a:buAutoNum type="arabicParenR" startAt="4"/>
            </a:pPr>
            <a:r>
              <a:rPr lang="ar-SA" b="0" i="0" dirty="0" err="1">
                <a:solidFill>
                  <a:srgbClr val="091E42"/>
                </a:solidFill>
                <a:effectLst/>
                <a:latin typeface="Sahel" panose="020B0603030804020204" pitchFamily="34" charset="-78"/>
                <a:cs typeface="Sahel" panose="020B0603030804020204" pitchFamily="34" charset="-78"/>
              </a:rPr>
              <a:t>پهلوی</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با</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رژیم</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صهیونیستی</a:t>
            </a:r>
            <a:r>
              <a:rPr lang="ar-SA" b="0" i="0" dirty="0">
                <a:solidFill>
                  <a:srgbClr val="091E42"/>
                </a:solidFill>
                <a:effectLst/>
                <a:latin typeface="Sahel" panose="020B0603030804020204" pitchFamily="34" charset="-78"/>
                <a:cs typeface="Sahel" panose="020B0603030804020204" pitchFamily="34" charset="-78"/>
              </a:rPr>
              <a:t> و </a:t>
            </a:r>
            <a:r>
              <a:rPr lang="ar-SA" b="0" i="0" dirty="0" err="1">
                <a:solidFill>
                  <a:srgbClr val="091E42"/>
                </a:solidFill>
                <a:effectLst/>
                <a:latin typeface="Sahel" panose="020B0603030804020204" pitchFamily="34" charset="-78"/>
                <a:cs typeface="Sahel" panose="020B0603030804020204" pitchFamily="34" charset="-78"/>
              </a:rPr>
              <a:t>آمریکا</a:t>
            </a:r>
            <a:r>
              <a:rPr lang="ar-SA" b="0" i="0" dirty="0">
                <a:solidFill>
                  <a:srgbClr val="091E42"/>
                </a:solidFill>
                <a:effectLst/>
                <a:latin typeface="Sahel" panose="020B0603030804020204" pitchFamily="34" charset="-78"/>
                <a:cs typeface="Sahel" panose="020B0603030804020204" pitchFamily="34" charset="-78"/>
              </a:rPr>
              <a:t> روابط </a:t>
            </a:r>
            <a:r>
              <a:rPr lang="ar-SA" b="0" i="0" dirty="0" err="1">
                <a:solidFill>
                  <a:srgbClr val="091E42"/>
                </a:solidFill>
                <a:effectLst/>
                <a:latin typeface="Sahel" panose="020B0603030804020204" pitchFamily="34" charset="-78"/>
                <a:cs typeface="Sahel" panose="020B0603030804020204" pitchFamily="34" charset="-78"/>
              </a:rPr>
              <a:t>خوبی</a:t>
            </a:r>
            <a:r>
              <a:rPr lang="ar-SA" b="0" i="0" dirty="0">
                <a:solidFill>
                  <a:srgbClr val="091E42"/>
                </a:solidFill>
                <a:effectLst/>
                <a:latin typeface="Sahel" panose="020B0603030804020204" pitchFamily="34" charset="-78"/>
                <a:cs typeface="Sahel" panose="020B0603030804020204" pitchFamily="34" charset="-78"/>
              </a:rPr>
              <a:t> داشته و در واقع مثلا از </a:t>
            </a:r>
            <a:r>
              <a:rPr lang="ar-SA" b="0" i="0" dirty="0" err="1">
                <a:solidFill>
                  <a:srgbClr val="091E42"/>
                </a:solidFill>
                <a:effectLst/>
                <a:latin typeface="Sahel" panose="020B0603030804020204" pitchFamily="34" charset="-78"/>
                <a:cs typeface="Sahel" panose="020B0603030804020204" pitchFamily="34" charset="-78"/>
              </a:rPr>
              <a:t>حمایتشان</a:t>
            </a:r>
            <a:r>
              <a:rPr lang="ar-SA" b="0" i="0" dirty="0">
                <a:solidFill>
                  <a:srgbClr val="091E42"/>
                </a:solidFill>
                <a:effectLst/>
                <a:latin typeface="Sahel" panose="020B0603030804020204" pitchFamily="34" charset="-78"/>
                <a:cs typeface="Sahel" panose="020B0603030804020204" pitchFamily="34" charset="-78"/>
              </a:rPr>
              <a:t> هم </a:t>
            </a:r>
            <a:r>
              <a:rPr lang="ar-SA" b="0" i="0" dirty="0" err="1">
                <a:solidFill>
                  <a:srgbClr val="091E42"/>
                </a:solidFill>
                <a:effectLst/>
                <a:latin typeface="Sahel" panose="020B0603030804020204" pitchFamily="34" charset="-78"/>
                <a:cs typeface="Sahel" panose="020B0603030804020204" pitchFamily="34" charset="-78"/>
              </a:rPr>
              <a:t>برخوردار</a:t>
            </a:r>
            <a:r>
              <a:rPr lang="ar-SA" b="0" i="0" dirty="0">
                <a:solidFill>
                  <a:srgbClr val="091E42"/>
                </a:solidFill>
                <a:effectLst/>
                <a:latin typeface="Sahel" panose="020B0603030804020204" pitchFamily="34" charset="-78"/>
                <a:cs typeface="Sahel" panose="020B0603030804020204" pitchFamily="34" charset="-78"/>
              </a:rPr>
              <a:t> بوده</a:t>
            </a:r>
            <a:endParaRPr lang="en-US" dirty="0">
              <a:latin typeface="Sahel" panose="020B0603030804020204" pitchFamily="34" charset="-78"/>
              <a:cs typeface="Sahel" panose="020B0603030804020204" pitchFamily="34" charset="-78"/>
            </a:endParaRPr>
          </a:p>
        </p:txBody>
      </p:sp>
      <p:sp>
        <p:nvSpPr>
          <p:cNvPr id="19" name="TextBox 18">
            <a:extLst>
              <a:ext uri="{FF2B5EF4-FFF2-40B4-BE49-F238E27FC236}">
                <a16:creationId xmlns:a16="http://schemas.microsoft.com/office/drawing/2014/main" id="{F290DF24-B73D-D351-5DEB-488DADEC9A51}"/>
              </a:ext>
            </a:extLst>
          </p:cNvPr>
          <p:cNvSpPr txBox="1"/>
          <p:nvPr/>
        </p:nvSpPr>
        <p:spPr>
          <a:xfrm>
            <a:off x="6755260" y="2455170"/>
            <a:ext cx="4168180" cy="2862322"/>
          </a:xfrm>
          <a:prstGeom prst="rect">
            <a:avLst/>
          </a:prstGeom>
          <a:noFill/>
        </p:spPr>
        <p:txBody>
          <a:bodyPr wrap="square">
            <a:spAutoFit/>
          </a:bodyPr>
          <a:lstStyle/>
          <a:p>
            <a:pPr marL="342900" indent="-342900" algn="ctr" rtl="1">
              <a:buFont typeface="+mj-lt"/>
              <a:buAutoNum type="arabicParenR"/>
            </a:pPr>
            <a:r>
              <a:rPr lang="ar-SA" b="0" i="0" dirty="0" err="1">
                <a:solidFill>
                  <a:srgbClr val="091E42"/>
                </a:solidFill>
                <a:effectLst/>
                <a:latin typeface="Sahel" panose="020B0603030804020204" pitchFamily="34" charset="-78"/>
                <a:cs typeface="Sahel" panose="020B0603030804020204" pitchFamily="34" charset="-78"/>
              </a:rPr>
              <a:t>جمعیت</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ایران</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بین</a:t>
            </a:r>
            <a:r>
              <a:rPr lang="ar-SA" b="0" i="0" dirty="0">
                <a:solidFill>
                  <a:srgbClr val="091E42"/>
                </a:solidFill>
                <a:effectLst/>
                <a:latin typeface="Sahel" panose="020B0603030804020204" pitchFamily="34" charset="-78"/>
                <a:cs typeface="Sahel" panose="020B0603030804020204" pitchFamily="34" charset="-78"/>
              </a:rPr>
              <a:t> ۲۵ تا ۳۵ </a:t>
            </a:r>
            <a:r>
              <a:rPr lang="ar-SA" b="0" i="0" dirty="0" err="1">
                <a:solidFill>
                  <a:srgbClr val="091E42"/>
                </a:solidFill>
                <a:effectLst/>
                <a:latin typeface="Sahel" panose="020B0603030804020204" pitchFamily="34" charset="-78"/>
                <a:cs typeface="Sahel" panose="020B0603030804020204" pitchFamily="34" charset="-78"/>
              </a:rPr>
              <a:t>میلیون</a:t>
            </a:r>
            <a:r>
              <a:rPr lang="ar-SA" b="0" i="0" dirty="0">
                <a:solidFill>
                  <a:srgbClr val="091E42"/>
                </a:solidFill>
                <a:effectLst/>
                <a:latin typeface="Sahel" panose="020B0603030804020204" pitchFamily="34" charset="-78"/>
                <a:cs typeface="Sahel" panose="020B0603030804020204" pitchFamily="34" charset="-78"/>
              </a:rPr>
              <a:t> نفر بوده </a:t>
            </a:r>
            <a:r>
              <a:rPr lang="ar-SA" b="0" i="0" dirty="0" err="1">
                <a:solidFill>
                  <a:srgbClr val="091E42"/>
                </a:solidFill>
                <a:effectLst/>
                <a:latin typeface="Sahel" panose="020B0603030804020204" pitchFamily="34" charset="-78"/>
                <a:cs typeface="Sahel" panose="020B0603030804020204" pitchFamily="34" charset="-78"/>
              </a:rPr>
              <a:t>یعنی</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کمتر</a:t>
            </a:r>
            <a:r>
              <a:rPr lang="ar-SA" b="0" i="0" dirty="0">
                <a:solidFill>
                  <a:srgbClr val="091E42"/>
                </a:solidFill>
                <a:effectLst/>
                <a:latin typeface="Sahel" panose="020B0603030804020204" pitchFamily="34" charset="-78"/>
                <a:cs typeface="Sahel" panose="020B0603030804020204" pitchFamily="34" charset="-78"/>
              </a:rPr>
              <a:t> از نصف </a:t>
            </a:r>
            <a:r>
              <a:rPr lang="ar-SA" b="0" i="0" dirty="0" err="1">
                <a:solidFill>
                  <a:srgbClr val="091E42"/>
                </a:solidFill>
                <a:effectLst/>
                <a:latin typeface="Sahel" panose="020B0603030804020204" pitchFamily="34" charset="-78"/>
                <a:cs typeface="Sahel" panose="020B0603030804020204" pitchFamily="34" charset="-78"/>
              </a:rPr>
              <a:t>امروز</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که</a:t>
            </a:r>
            <a:r>
              <a:rPr lang="ar-SA" b="0" i="0" dirty="0">
                <a:solidFill>
                  <a:srgbClr val="091E42"/>
                </a:solidFill>
                <a:effectLst/>
                <a:latin typeface="Sahel" panose="020B0603030804020204" pitchFamily="34" charset="-78"/>
                <a:cs typeface="Sahel" panose="020B0603030804020204" pitchFamily="34" charset="-78"/>
              </a:rPr>
              <a:t> از </a:t>
            </a:r>
            <a:r>
              <a:rPr lang="ar-SA" b="0" i="0" dirty="0" err="1">
                <a:solidFill>
                  <a:srgbClr val="091E42"/>
                </a:solidFill>
                <a:effectLst/>
                <a:latin typeface="Sahel" panose="020B0603030804020204" pitchFamily="34" charset="-78"/>
                <a:cs typeface="Sahel" panose="020B0603030804020204" pitchFamily="34" charset="-78"/>
              </a:rPr>
              <a:t>این</a:t>
            </a:r>
            <a:r>
              <a:rPr lang="ar-SA" b="0" i="0" dirty="0">
                <a:solidFill>
                  <a:srgbClr val="091E42"/>
                </a:solidFill>
                <a:effectLst/>
                <a:latin typeface="Sahel" panose="020B0603030804020204" pitchFamily="34" charset="-78"/>
                <a:cs typeface="Sahel" panose="020B0603030804020204" pitchFamily="34" charset="-78"/>
              </a:rPr>
              <a:t> تعداد هم فقط حدود ۹ تا ۱۲ </a:t>
            </a:r>
            <a:r>
              <a:rPr lang="ar-SA" b="0" i="0" dirty="0" err="1">
                <a:solidFill>
                  <a:srgbClr val="091E42"/>
                </a:solidFill>
                <a:effectLst/>
                <a:latin typeface="Sahel" panose="020B0603030804020204" pitchFamily="34" charset="-78"/>
                <a:cs typeface="Sahel" panose="020B0603030804020204" pitchFamily="34" charset="-78"/>
              </a:rPr>
              <a:t>میلیون</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شهرنشین</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توی</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کل</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کشور</a:t>
            </a:r>
            <a:r>
              <a:rPr lang="ar-SA" b="0" i="0" dirty="0">
                <a:solidFill>
                  <a:srgbClr val="091E42"/>
                </a:solidFill>
                <a:effectLst/>
                <a:latin typeface="Sahel" panose="020B0603030804020204" pitchFamily="34" charset="-78"/>
                <a:cs typeface="Sahel" panose="020B0603030804020204" pitchFamily="34" charset="-78"/>
              </a:rPr>
              <a:t> بوده </a:t>
            </a:r>
            <a:endParaRPr lang="fa-IR" b="0" i="0" dirty="0">
              <a:solidFill>
                <a:srgbClr val="091E42"/>
              </a:solidFill>
              <a:effectLst/>
              <a:latin typeface="Sahel" panose="020B0603030804020204" pitchFamily="34" charset="-78"/>
              <a:cs typeface="Sahel" panose="020B0603030804020204" pitchFamily="34" charset="-78"/>
            </a:endParaRPr>
          </a:p>
          <a:p>
            <a:pPr algn="ctr" rtl="1"/>
            <a:r>
              <a:rPr lang="ar-SA" b="0" i="0" dirty="0">
                <a:solidFill>
                  <a:srgbClr val="091E42"/>
                </a:solidFill>
                <a:effectLst/>
                <a:latin typeface="Sahel" panose="020B0603030804020204" pitchFamily="34" charset="-78"/>
                <a:cs typeface="Sahel" panose="020B0603030804020204" pitchFamily="34" charset="-78"/>
              </a:rPr>
              <a:t>(</a:t>
            </a:r>
            <a:r>
              <a:rPr lang="ar-SA" b="0" i="0" dirty="0" err="1">
                <a:solidFill>
                  <a:srgbClr val="091E42"/>
                </a:solidFill>
                <a:effectLst/>
                <a:latin typeface="Sahel" panose="020B0603030804020204" pitchFamily="34" charset="-78"/>
                <a:cs typeface="Sahel" panose="020B0603030804020204" pitchFamily="34" charset="-78"/>
              </a:rPr>
              <a:t>ایران</a:t>
            </a:r>
            <a:r>
              <a:rPr lang="ar-SA" b="0" i="0" dirty="0">
                <a:solidFill>
                  <a:srgbClr val="091E42"/>
                </a:solidFill>
                <a:effectLst/>
                <a:latin typeface="Sahel" panose="020B0603030804020204" pitchFamily="34" charset="-78"/>
                <a:cs typeface="Sahel" panose="020B0603030804020204" pitchFamily="34" charset="-78"/>
              </a:rPr>
              <a:t> زمان </a:t>
            </a:r>
            <a:r>
              <a:rPr lang="ar-SA" b="0" i="0" dirty="0" err="1">
                <a:solidFill>
                  <a:srgbClr val="091E42"/>
                </a:solidFill>
                <a:effectLst/>
                <a:latin typeface="Sahel" panose="020B0603030804020204" pitchFamily="34" charset="-78"/>
                <a:cs typeface="Sahel" panose="020B0603030804020204" pitchFamily="34" charset="-78"/>
              </a:rPr>
              <a:t>پهلوی</a:t>
            </a:r>
            <a:r>
              <a:rPr lang="ar-SA" b="0" i="0" dirty="0">
                <a:solidFill>
                  <a:srgbClr val="091E42"/>
                </a:solidFill>
                <a:effectLst/>
                <a:latin typeface="Sahel" panose="020B0603030804020204" pitchFamily="34" charset="-78"/>
                <a:cs typeface="Sahel" panose="020B0603030804020204" pitchFamily="34" charset="-78"/>
              </a:rPr>
              <a:t> معروف بوده به </a:t>
            </a:r>
            <a:r>
              <a:rPr lang="ar-SA" b="0" i="0" dirty="0" err="1">
                <a:solidFill>
                  <a:srgbClr val="091E42"/>
                </a:solidFill>
                <a:effectLst/>
                <a:latin typeface="Sahel" panose="020B0603030804020204" pitchFamily="34" charset="-78"/>
                <a:cs typeface="Sahel" panose="020B0603030804020204" pitchFamily="34" charset="-78"/>
              </a:rPr>
              <a:t>کشور</a:t>
            </a:r>
            <a:r>
              <a:rPr lang="ar-SA" b="0" i="0" dirty="0">
                <a:solidFill>
                  <a:srgbClr val="091E42"/>
                </a:solidFill>
                <a:effectLst/>
                <a:latin typeface="Sahel" panose="020B0603030804020204" pitchFamily="34" charset="-78"/>
                <a:cs typeface="Sahel" panose="020B0603030804020204" pitchFamily="34" charset="-78"/>
              </a:rPr>
              <a:t> ۶۰ هزار روستا!)</a:t>
            </a:r>
            <a:endParaRPr lang="fa-IR" b="0" i="0" dirty="0">
              <a:solidFill>
                <a:srgbClr val="091E42"/>
              </a:solidFill>
              <a:effectLst/>
              <a:latin typeface="Sahel" panose="020B0603030804020204" pitchFamily="34" charset="-78"/>
              <a:cs typeface="Sahel" panose="020B0603030804020204" pitchFamily="34" charset="-78"/>
            </a:endParaRPr>
          </a:p>
          <a:p>
            <a:pPr algn="ctr" rtl="1"/>
            <a:endParaRPr lang="fa-IR" b="0" i="0" dirty="0">
              <a:solidFill>
                <a:srgbClr val="091E42"/>
              </a:solidFill>
              <a:effectLst/>
              <a:latin typeface="Sahel" panose="020B0603030804020204" pitchFamily="34" charset="-78"/>
              <a:cs typeface="Sahel" panose="020B0603030804020204" pitchFamily="34" charset="-78"/>
            </a:endParaRPr>
          </a:p>
          <a:p>
            <a:pPr marL="342900" indent="-342900" algn="ctr" rtl="1">
              <a:buFont typeface="+mj-lt"/>
              <a:buAutoNum type="arabicParenR" startAt="2"/>
            </a:pPr>
            <a:r>
              <a:rPr lang="ar-SA" b="0" i="0" dirty="0">
                <a:solidFill>
                  <a:srgbClr val="091E42"/>
                </a:solidFill>
                <a:effectLst/>
                <a:latin typeface="Sahel" panose="020B0603030804020204" pitchFamily="34" charset="-78"/>
                <a:cs typeface="Sahel" panose="020B0603030804020204" pitchFamily="34" charset="-78"/>
              </a:rPr>
              <a:t>فروش نفت </a:t>
            </a:r>
            <a:r>
              <a:rPr lang="ar-SA" b="0" i="0" dirty="0" err="1">
                <a:solidFill>
                  <a:srgbClr val="091E42"/>
                </a:solidFill>
                <a:effectLst/>
                <a:latin typeface="Sahel" panose="020B0603030804020204" pitchFamily="34" charset="-78"/>
                <a:cs typeface="Sahel" panose="020B0603030804020204" pitchFamily="34" charset="-78"/>
              </a:rPr>
              <a:t>ایران</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تحریم</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نبوده</a:t>
            </a:r>
            <a:r>
              <a:rPr lang="ar-SA" b="0" i="0" dirty="0">
                <a:solidFill>
                  <a:srgbClr val="091E42"/>
                </a:solidFill>
                <a:effectLst/>
                <a:latin typeface="Sahel" panose="020B0603030804020204" pitchFamily="34" charset="-78"/>
                <a:cs typeface="Sahel" panose="020B0603030804020204" pitchFamily="34" charset="-78"/>
              </a:rPr>
              <a:t> و </a:t>
            </a:r>
            <a:r>
              <a:rPr lang="ar-SA" b="0" i="0" dirty="0" err="1">
                <a:solidFill>
                  <a:srgbClr val="091E42"/>
                </a:solidFill>
                <a:effectLst/>
                <a:latin typeface="Sahel" panose="020B0603030804020204" pitchFamily="34" charset="-78"/>
                <a:cs typeface="Sahel" panose="020B0603030804020204" pitchFamily="34" charset="-78"/>
              </a:rPr>
              <a:t>باتوجه</a:t>
            </a:r>
            <a:r>
              <a:rPr lang="ar-SA" b="0" i="0" dirty="0">
                <a:solidFill>
                  <a:srgbClr val="091E42"/>
                </a:solidFill>
                <a:effectLst/>
                <a:latin typeface="Sahel" panose="020B0603030804020204" pitchFamily="34" charset="-78"/>
                <a:cs typeface="Sahel" panose="020B0603030804020204" pitchFamily="34" charset="-78"/>
              </a:rPr>
              <a:t> به </a:t>
            </a:r>
            <a:r>
              <a:rPr lang="ar-SA" b="0" i="0" dirty="0" err="1">
                <a:solidFill>
                  <a:srgbClr val="091E42"/>
                </a:solidFill>
                <a:effectLst/>
                <a:latin typeface="Sahel" panose="020B0603030804020204" pitchFamily="34" charset="-78"/>
                <a:cs typeface="Sahel" panose="020B0603030804020204" pitchFamily="34" charset="-78"/>
              </a:rPr>
              <a:t>ارقامی</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که</a:t>
            </a:r>
            <a:r>
              <a:rPr lang="ar-SA" b="0" i="0" dirty="0">
                <a:solidFill>
                  <a:srgbClr val="091E42"/>
                </a:solidFill>
                <a:effectLst/>
                <a:latin typeface="Sahel" panose="020B0603030804020204" pitchFamily="34" charset="-78"/>
                <a:cs typeface="Sahel" panose="020B0603030804020204" pitchFamily="34" charset="-78"/>
              </a:rPr>
              <a:t> در اسناد هست ۱۵۵ </a:t>
            </a:r>
            <a:r>
              <a:rPr lang="ar-SA" b="0" i="0" dirty="0" err="1">
                <a:solidFill>
                  <a:srgbClr val="091E42"/>
                </a:solidFill>
                <a:effectLst/>
                <a:latin typeface="Sahel" panose="020B0603030804020204" pitchFamily="34" charset="-78"/>
                <a:cs typeface="Sahel" panose="020B0603030804020204" pitchFamily="34" charset="-78"/>
              </a:rPr>
              <a:t>میلیون</a:t>
            </a:r>
            <a:r>
              <a:rPr lang="ar-SA" b="0" i="0" dirty="0">
                <a:solidFill>
                  <a:srgbClr val="091E42"/>
                </a:solidFill>
                <a:effectLst/>
                <a:latin typeface="Sahel" panose="020B0603030804020204" pitchFamily="34" charset="-78"/>
                <a:cs typeface="Sahel" panose="020B0603030804020204" pitchFamily="34" charset="-78"/>
              </a:rPr>
              <a:t> </a:t>
            </a:r>
            <a:r>
              <a:rPr lang="ar-SA" b="0" i="0" dirty="0" err="1">
                <a:solidFill>
                  <a:srgbClr val="091E42"/>
                </a:solidFill>
                <a:effectLst/>
                <a:latin typeface="Sahel" panose="020B0603030804020204" pitchFamily="34" charset="-78"/>
                <a:cs typeface="Sahel" panose="020B0603030804020204" pitchFamily="34" charset="-78"/>
              </a:rPr>
              <a:t>دلار</a:t>
            </a:r>
            <a:r>
              <a:rPr lang="ar-SA" b="0" i="0" dirty="0">
                <a:solidFill>
                  <a:srgbClr val="091E42"/>
                </a:solidFill>
                <a:effectLst/>
                <a:latin typeface="Sahel" panose="020B0603030804020204" pitchFamily="34" charset="-78"/>
                <a:cs typeface="Sahel" panose="020B0603030804020204" pitchFamily="34" charset="-78"/>
              </a:rPr>
              <a:t> هم </a:t>
            </a:r>
            <a:r>
              <a:rPr lang="ar-SA" b="0" i="0" dirty="0" err="1">
                <a:solidFill>
                  <a:srgbClr val="091E42"/>
                </a:solidFill>
                <a:effectLst/>
                <a:latin typeface="Sahel" panose="020B0603030804020204" pitchFamily="34" charset="-78"/>
                <a:cs typeface="Sahel" panose="020B0603030804020204" pitchFamily="34" charset="-78"/>
              </a:rPr>
              <a:t>گفته</a:t>
            </a:r>
            <a:r>
              <a:rPr lang="ar-SA" b="0" i="0" dirty="0">
                <a:solidFill>
                  <a:srgbClr val="091E42"/>
                </a:solidFill>
                <a:effectLst/>
                <a:latin typeface="Sahel" panose="020B0603030804020204" pitchFamily="34" charset="-78"/>
                <a:cs typeface="Sahel" panose="020B0603030804020204" pitchFamily="34" charset="-78"/>
              </a:rPr>
              <a:t> شده </a:t>
            </a:r>
            <a:endParaRPr lang="fa-IR" b="0" i="0" dirty="0">
              <a:solidFill>
                <a:srgbClr val="091E42"/>
              </a:solidFill>
              <a:effectLst/>
              <a:latin typeface="Sahel" panose="020B0603030804020204" pitchFamily="34" charset="-78"/>
              <a:cs typeface="Sahel" panose="020B0603030804020204" pitchFamily="34" charset="-78"/>
            </a:endParaRPr>
          </a:p>
        </p:txBody>
      </p:sp>
      <p:pic>
        <p:nvPicPr>
          <p:cNvPr id="20" name="Picture 19">
            <a:extLst>
              <a:ext uri="{FF2B5EF4-FFF2-40B4-BE49-F238E27FC236}">
                <a16:creationId xmlns:a16="http://schemas.microsoft.com/office/drawing/2014/main" id="{872274E8-B343-CED2-2C7F-C04257CE5C5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6342089" flipV="1">
            <a:off x="4061802" y="885689"/>
            <a:ext cx="1154720" cy="602099"/>
          </a:xfrm>
          <a:prstGeom prst="rect">
            <a:avLst/>
          </a:prstGeom>
        </p:spPr>
      </p:pic>
      <p:pic>
        <p:nvPicPr>
          <p:cNvPr id="22" name="Picture 21">
            <a:extLst>
              <a:ext uri="{FF2B5EF4-FFF2-40B4-BE49-F238E27FC236}">
                <a16:creationId xmlns:a16="http://schemas.microsoft.com/office/drawing/2014/main" id="{3851D327-B971-8E1E-6FCA-389DBF647ADB}"/>
              </a:ext>
            </a:extLst>
          </p:cNvPr>
          <p:cNvPicPr>
            <a:picLocks noChangeAspect="1"/>
          </p:cNvPicPr>
          <p:nvPr/>
        </p:nvPicPr>
        <p:blipFill rotWithShape="1">
          <a:blip r:embed="rId8">
            <a:extLst>
              <a:ext uri="{28A0092B-C50C-407E-A947-70E740481C1C}">
                <a14:useLocalDpi xmlns:a14="http://schemas.microsoft.com/office/drawing/2010/main" val="0"/>
              </a:ext>
            </a:extLst>
          </a:blip>
          <a:srcRect l="1783" t="52129" r="75819"/>
          <a:stretch/>
        </p:blipFill>
        <p:spPr>
          <a:xfrm>
            <a:off x="1901016" y="4679180"/>
            <a:ext cx="597955" cy="1155547"/>
          </a:xfrm>
          <a:prstGeom prst="rect">
            <a:avLst/>
          </a:prstGeom>
        </p:spPr>
      </p:pic>
      <p:sp>
        <p:nvSpPr>
          <p:cNvPr id="115"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2904224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7B2F9-33C1-B42B-FDB1-1F7FE8172DE6}"/>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3524B126-8EFF-878B-0044-4C7DB5767F93}"/>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6C1A474E-5B07-C069-8061-9B806D6128DF}"/>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571B8EAF-4CA4-7E64-13CD-0B147F1C3115}"/>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3740041C-19BE-37D9-1EF6-88ABC4CA3919}"/>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28D7B6E3-74CC-9ADD-7608-36BAC62D6709}"/>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EC9DC9A6-94AA-206E-0006-D4803659383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A4719995-8C08-1EF1-1666-A796105130A2}"/>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36C5D475-CC64-DD8D-0B2C-902CAB4C3DEA}"/>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C1D806CC-4D47-0B47-69B5-B4D7ADC12B30}"/>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7F4808B8-7E44-3D47-CE55-0907922064A4}"/>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C9C0255-FE9F-E842-7E7D-DE6694B2755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76CDC84F-20FD-708C-65EB-F59845761ECD}"/>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CFB0D1A-9C04-AEF1-FE7F-76DB25B72E55}"/>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FC1895F-4E22-EE28-2D23-47974F50DEF1}"/>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D795506-DEE6-5495-4AB8-36F3EF6EE893}"/>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598AD9AB-31D7-9A9C-3295-B0C225A2579B}"/>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C83BF706-C052-9EFB-EB7B-0734603C2162}"/>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CCD4AF72-6D08-8305-AF96-DD16CB11FF8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2125F774-9FD5-2087-B0C1-7D840D17C7DA}"/>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2764BF95-41A1-D01F-37CE-81EF354270EF}"/>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93A0AE2D-1907-4FA7-5A92-544BB30B83D2}"/>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7EF1D56A-2099-5BE2-DC55-5BA9A78C2789}"/>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E53CFB0C-5176-68D7-E522-65556F4273A1}"/>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08D60F21-7776-4800-854E-1C375F37ADAD}"/>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64EC8DE3-A425-B267-2D70-225F613411DC}"/>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697E652B-459E-A015-91D1-255EFD4419F8}"/>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E3EFF85A-23B4-1A7F-7CB1-5798D336E83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7151172C-52A6-9611-439C-367C5FDAE4BA}"/>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B56F6271-2352-EE73-E66C-A9DC20F20681}"/>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59DE2129-BA13-3929-6524-7A4C2F363BB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B27B8AD-1BB8-C4E9-385B-B9ADE2C4CA85}"/>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F3B1EEF-CCA0-769A-60DA-CCD3AA19DC93}"/>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22CEBED8-C5C0-1CA6-A00A-3025A06A4AFE}"/>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CD44DA58-BB28-5973-4D35-EBB8F1CCB12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519AA02A-716F-ADCD-FD83-3DEE7BFCF003}"/>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F0FE7448-7BD4-BF93-35CC-7F07DB121691}"/>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F587D9FF-455A-0406-AFF7-53482785A0CE}"/>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D845536E-22A1-0173-1EA1-C443CD4EAA7F}"/>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C2EF49AC-39AC-A155-617A-7946EDB8CCF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69699D95-F951-EF48-3F8C-FF45B8AF1B27}"/>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E68A06CB-AE3A-2E9A-D844-1E60E9491D1A}"/>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FB144AE8-C09D-4B6B-2B99-6A0348A0ED6C}"/>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6BD48051-8004-6454-9F10-9FD4B5065756}"/>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78ADE30E-4184-04FE-D253-F14B33807392}"/>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1EDA450E-F49A-3E84-868F-A59DC0927513}"/>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DC6B8C17-5275-E113-6EAA-8BCB9FC8E21F}"/>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4536671F-5A0E-A3E0-AAFC-6755BF877A5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536204D6-767D-3299-C96B-FDC1C313B2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F735285A-7798-67C0-5EA5-B8832A0A2E2D}"/>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0CCB0C28-F06B-C480-6345-EA749727CA35}"/>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D0A523BC-CBF1-7F99-0BA2-D08543263A8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1E80A185-30BC-E8C0-CDB7-D407C3DAD797}"/>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043FFE34-D4F0-A657-65F7-DA1284C3A40C}"/>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EF29C543-175F-217C-B2A8-63B48C7BE543}"/>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C7D9ACC2-4F57-F306-7798-AD89875BC2BC}"/>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49EAE4CE-3F19-12A6-FBE7-6959C2EFECFE}"/>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EBFA43F0-6DA2-8254-98D1-B7AD8697EA3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7C80456F-5303-94FB-0A24-32AD702E9BFC}"/>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C6E17C43-5203-E96D-0A52-553C5F1E641E}"/>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C2B4DF19-A5D3-49CB-8B5E-AB8B371B8E6B}"/>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F2AA2A32-FA9E-2515-ED70-F50CEA90494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29B3DF28-92D6-D119-1A31-603B05EF206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F3B7A403-EA97-F6C7-A240-F54F8D835803}"/>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68A812CC-072E-D2B7-D727-08A37A8937A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69E60A85-B3A9-32BD-1412-325ACFB606F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C930BE40-2DC3-0B37-E8B2-0B040D878D68}"/>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E152D4B1-80BB-44E1-4D7B-E24D970E4EB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12EFA9E0-4169-EAF5-4BA1-ED3DBBD3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8D8C849B-5E98-A6D3-43D2-1249A48E1D21}"/>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9669CB2E-285D-0EA9-9539-B60101AD7B3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C99FE537-DC0E-4C97-1D41-92202D40AF3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266A09E7-B00C-3EE0-B6EE-9D451AEF2440}"/>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CB4B8BA4-7464-8645-447B-2D4DA0C2ECE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2989D9D8-1114-DCED-896F-F0F54C9CBE5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A7AA3CBD-304A-F88F-B3A5-A80C404FD9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4772537D-B256-131B-FBAD-E12B903DA5F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F1E02F33-2985-FABB-50AD-EF4CCFACBAC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9CDCDCBC-2EC1-D5C5-4F03-7CFF3F1B7A2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79866D5A-C872-6B9A-7E77-BC69A9E4440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B67237BA-1779-650C-5190-949E111E61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768D7FFC-8F72-B6C5-CC28-2D298AFD6D9D}"/>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1FD58D87-88E0-6BF9-1786-27AF6C1EB0D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9692DF-3BFC-5ADD-783A-D8FE624478C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6B16C57D-6BA5-9BBF-3D9D-1E2279D8C888}"/>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A3813860-A975-581F-7049-C4D5805576F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E9A421F-1A58-AF7E-EFEE-912E8C0C329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2857AC17-B841-EA7D-C304-87D1AA5A4C26}"/>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45D311E1-3EF8-3D80-45B1-31C3262FA4A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C4D6C73A-CB90-5853-CC23-D7D1012DBE4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DFD8D0A1-D3DE-54D6-3240-96DBAD4C0732}"/>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F4DD978A-3E5C-8E03-7507-16B66AF7D35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02DF20DB-FB87-5C45-652B-F597B8E5014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0C13CA19-EC29-0935-0B2D-2C60DA6A9E80}"/>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39C084E1-E7A5-FAC2-6D0F-AB52163B87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B76982A0-6723-527A-4D90-AA56F48EC33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4B32A9C-2F5F-66FA-99B7-8B8250A98D0F}"/>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ACE50753-A8CB-65F6-B4CE-FE5EE352DBF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A024844D-9B34-D41F-1BC5-C66F5C1AC5B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CD7E3A4E-35CE-1EAD-1401-C24EA6A20BE3}"/>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4B385D1-5D2F-A1EF-7905-F3BB0C41C16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C34712F2-A6B7-571F-A7F1-A26EDACC436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8DD5A24D-71B3-0842-4C39-EC550ECCC362}"/>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92F08C02-C023-6F40-5287-18D81B9ACC0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9812426B-E332-D37C-DA45-C9F060FA0E6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6" name="TextBox 15">
            <a:extLst>
              <a:ext uri="{FF2B5EF4-FFF2-40B4-BE49-F238E27FC236}">
                <a16:creationId xmlns:a16="http://schemas.microsoft.com/office/drawing/2014/main" id="{2A270B5C-25FB-E213-FAC8-101C8B558711}"/>
              </a:ext>
            </a:extLst>
          </p:cNvPr>
          <p:cNvSpPr txBox="1"/>
          <p:nvPr/>
        </p:nvSpPr>
        <p:spPr>
          <a:xfrm>
            <a:off x="6974657" y="1400231"/>
            <a:ext cx="3414878" cy="70788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rPr>
              <a:t>زیرساخت ها و خدمات عمومی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0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endParaRPr>
          </a:p>
        </p:txBody>
      </p:sp>
      <p:pic>
        <p:nvPicPr>
          <p:cNvPr id="21" name="Picture 20">
            <a:extLst>
              <a:ext uri="{FF2B5EF4-FFF2-40B4-BE49-F238E27FC236}">
                <a16:creationId xmlns:a16="http://schemas.microsoft.com/office/drawing/2014/main" id="{165807E0-AE34-8477-3E51-FE4B5E86436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9" name="TextBox 8">
            <a:extLst>
              <a:ext uri="{FF2B5EF4-FFF2-40B4-BE49-F238E27FC236}">
                <a16:creationId xmlns:a16="http://schemas.microsoft.com/office/drawing/2014/main" id="{C8E7B582-44F0-48A4-DB4A-5373CE9E5A83}"/>
              </a:ext>
            </a:extLst>
          </p:cNvPr>
          <p:cNvSpPr txBox="1"/>
          <p:nvPr/>
        </p:nvSpPr>
        <p:spPr>
          <a:xfrm>
            <a:off x="6666650" y="2210231"/>
            <a:ext cx="4614005" cy="3139321"/>
          </a:xfrm>
          <a:prstGeom prst="rect">
            <a:avLst/>
          </a:prstGeom>
          <a:noFill/>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14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هویدا</a:t>
            </a:r>
            <a:r>
              <a:rPr kumimoji="0" lang="ar-SA" altLang="en-US" sz="14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نخست </a:t>
            </a:r>
            <a:r>
              <a:rPr kumimoji="0" lang="ar-SA" altLang="en-US" sz="14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وزیر</a:t>
            </a:r>
            <a:r>
              <a:rPr kumimoji="0" lang="ar-SA" altLang="en-US" sz="14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زمان </a:t>
            </a:r>
            <a:r>
              <a:rPr kumimoji="0" lang="ar-SA" altLang="en-US" sz="14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محمدرضاشاه</a:t>
            </a:r>
            <a:r>
              <a:rPr kumimoji="0" lang="ar-SA" altLang="en-US" sz="14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4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میگه</a:t>
            </a:r>
            <a:r>
              <a:rPr kumimoji="0" lang="ar-SA" altLang="en-US" sz="14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ما</a:t>
            </a:r>
            <a:r>
              <a:rPr kumimoji="0" lang="fa-IR" altLang="en-US" sz="2000"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a:t>
            </a:r>
            <a:r>
              <a:rPr kumimoji="0" lang="ar-SA" altLang="en-US" sz="2000"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سال52، به میزان 9 میلیارد دلار به صورت وام کشورهای غربی کمک مالی کردیم.   </a:t>
            </a:r>
            <a:endParaRPr kumimoji="0" lang="en-US" altLang="en-US" sz="2000"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400"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a:t>
            </a:r>
            <a:endParaRPr kumimoji="0" lang="fa-IR" altLang="en-US" sz="2400"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endParaRPr>
          </a:p>
          <a:p>
            <a:pPr marR="0" lvl="0" algn="ctr" defTabSz="914400" rtl="1" eaLnBrk="0" fontAlgn="base" latinLnBrk="0" hangingPunct="0">
              <a:lnSpc>
                <a:spcPct val="100000"/>
              </a:lnSpc>
              <a:spcBef>
                <a:spcPct val="0"/>
              </a:spcBef>
              <a:spcAft>
                <a:spcPct val="0"/>
              </a:spcAft>
              <a:buClrTx/>
              <a:buSzTx/>
              <a:tabLst/>
              <a:defRPr/>
            </a:pPr>
            <a:r>
              <a:rPr kumimoji="0" lang="ar-SA" altLang="en-US" sz="2400"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a:t>
            </a:r>
            <a:r>
              <a:rPr kumimoji="0" lang="ar-SA" altLang="en-US" sz="2000"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اسدالله</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علم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وزیر</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دربار</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شاه در مورد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وضعیت</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مردم در اون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سالها</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میگه</a:t>
            </a:r>
            <a:r>
              <a:rPr kumimoji="0" lang="ar-SA" altLang="en-US" sz="20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a:t>
            </a:r>
            <a:r>
              <a:rPr kumimoji="0" lang="fa-IR" altLang="en-US" sz="20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endParaRPr kumimoji="0" lang="fa-IR" altLang="en-US" sz="24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endParaRPr>
          </a:p>
          <a:p>
            <a:pPr marL="342900" marR="0" lvl="0" indent="-342900" algn="ctr" defTabSz="914400" rtl="1"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ar-SA" altLang="en-US" b="0" i="0" u="none" strike="noStrike" kern="1200" cap="none" spc="0" normalizeH="0" baseline="0" noProof="0" dirty="0" err="1">
                <a:ln>
                  <a:noFill/>
                </a:ln>
                <a:solidFill>
                  <a:srgbClr val="091E42"/>
                </a:solidFill>
                <a:effectLst/>
                <a:uLnTx/>
                <a:uFillTx/>
                <a:latin typeface="Sahel" panose="020B0603030804020204" pitchFamily="34" charset="-78"/>
                <a:cs typeface="Sahel" panose="020B0603030804020204" pitchFamily="34" charset="-78"/>
              </a:rPr>
              <a:t>روستاهای</a:t>
            </a:r>
            <a:r>
              <a:rPr kumimoji="0" lang="ar-SA" altLang="en-US"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ما (60 </a:t>
            </a:r>
            <a:r>
              <a:rPr kumimoji="0" lang="ar-SA" altLang="en-US" b="0" i="0" u="none" strike="noStrike" kern="1200" cap="none" spc="0" normalizeH="0" baseline="0" noProof="0" dirty="0" err="1">
                <a:ln>
                  <a:noFill/>
                </a:ln>
                <a:solidFill>
                  <a:srgbClr val="091E42"/>
                </a:solidFill>
                <a:effectLst/>
                <a:uLnTx/>
                <a:uFillTx/>
                <a:latin typeface="Sahel" panose="020B0603030804020204" pitchFamily="34" charset="-78"/>
                <a:cs typeface="Sahel" panose="020B0603030804020204" pitchFamily="34" charset="-78"/>
              </a:rPr>
              <a:t>درصد</a:t>
            </a:r>
            <a:r>
              <a:rPr kumimoji="0" lang="ar-SA" altLang="en-US"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a:t>
            </a:r>
            <a:r>
              <a:rPr kumimoji="0" lang="ar-SA" altLang="en-US" b="0" i="0" u="none" strike="noStrike" kern="1200" cap="none" spc="0" normalizeH="0" baseline="0" noProof="0" dirty="0" err="1">
                <a:ln>
                  <a:noFill/>
                </a:ln>
                <a:solidFill>
                  <a:srgbClr val="091E42"/>
                </a:solidFill>
                <a:effectLst/>
                <a:uLnTx/>
                <a:uFillTx/>
                <a:latin typeface="Sahel" panose="020B0603030804020204" pitchFamily="34" charset="-78"/>
                <a:cs typeface="Sahel" panose="020B0603030804020204" pitchFamily="34" charset="-78"/>
              </a:rPr>
              <a:t>جمعیت</a:t>
            </a:r>
            <a:r>
              <a:rPr kumimoji="0" lang="ar-SA" altLang="en-US"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a:t>
            </a:r>
            <a:r>
              <a:rPr kumimoji="0" lang="ar-SA" altLang="en-US" b="0" i="0" u="none" strike="noStrike" kern="1200" cap="none" spc="0" normalizeH="0" baseline="0" noProof="0" dirty="0" err="1">
                <a:ln>
                  <a:noFill/>
                </a:ln>
                <a:solidFill>
                  <a:srgbClr val="091E42"/>
                </a:solidFill>
                <a:effectLst/>
                <a:uLnTx/>
                <a:uFillTx/>
                <a:latin typeface="Sahel" panose="020B0603030804020204" pitchFamily="34" charset="-78"/>
                <a:cs typeface="Sahel" panose="020B0603030804020204" pitchFamily="34" charset="-78"/>
              </a:rPr>
              <a:t>ایران</a:t>
            </a:r>
            <a:r>
              <a:rPr kumimoji="0" lang="ar-SA" altLang="en-US"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a:t>
            </a:r>
            <a:r>
              <a:rPr kumimoji="0" lang="ar-SA" altLang="en-US" b="0" i="0" u="none" strike="noStrike" kern="1200" cap="none" spc="0" normalizeH="0" baseline="0" noProof="0" dirty="0" err="1">
                <a:ln>
                  <a:noFill/>
                </a:ln>
                <a:solidFill>
                  <a:srgbClr val="091E42"/>
                </a:solidFill>
                <a:effectLst/>
                <a:uLnTx/>
                <a:uFillTx/>
                <a:latin typeface="Sahel" panose="020B0603030804020204" pitchFamily="34" charset="-78"/>
                <a:cs typeface="Sahel" panose="020B0603030804020204" pitchFamily="34" charset="-78"/>
              </a:rPr>
              <a:t>روستایی</a:t>
            </a:r>
            <a:r>
              <a:rPr kumimoji="0" lang="ar-SA" altLang="en-US"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بوده) فقط 4درصدبرق و1درصدآب </a:t>
            </a:r>
            <a:r>
              <a:rPr kumimoji="0" lang="ar-SA" altLang="en-US" b="0" i="0" u="none" strike="noStrike" kern="1200" cap="none" spc="0" normalizeH="0" baseline="0" noProof="0" dirty="0" err="1">
                <a:ln>
                  <a:noFill/>
                </a:ln>
                <a:solidFill>
                  <a:srgbClr val="091E42"/>
                </a:solidFill>
                <a:effectLst/>
                <a:uLnTx/>
                <a:uFillTx/>
                <a:latin typeface="Sahel" panose="020B0603030804020204" pitchFamily="34" charset="-78"/>
                <a:cs typeface="Sahel" panose="020B0603030804020204" pitchFamily="34" charset="-78"/>
              </a:rPr>
              <a:t>آشامیدنی</a:t>
            </a:r>
            <a:r>
              <a:rPr kumimoji="0" lang="ar-SA" altLang="en-US"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مطمئن </a:t>
            </a:r>
            <a:r>
              <a:rPr kumimoji="0" lang="ar-SA" altLang="en-US" b="0" i="0" u="none" strike="noStrike" kern="1200" cap="none" spc="0" normalizeH="0" baseline="0" noProof="0" dirty="0" err="1">
                <a:ln>
                  <a:noFill/>
                </a:ln>
                <a:solidFill>
                  <a:srgbClr val="091E42"/>
                </a:solidFill>
                <a:effectLst/>
                <a:uLnTx/>
                <a:uFillTx/>
                <a:latin typeface="Sahel" panose="020B0603030804020204" pitchFamily="34" charset="-78"/>
                <a:cs typeface="Sahel" panose="020B0603030804020204" pitchFamily="34" charset="-78"/>
              </a:rPr>
              <a:t>داشتن</a:t>
            </a:r>
            <a:r>
              <a:rPr kumimoji="0" lang="ar-SA" altLang="en-US"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a:t>
            </a:r>
            <a:r>
              <a:rPr kumimoji="0" lang="ar-SA" altLang="en-US" sz="2400"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a:r>
            <a:br>
              <a:rPr kumimoji="0" lang="ar-SA" altLang="en-US" sz="2400"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br>
            <a:r>
              <a:rPr kumimoji="0" lang="ar-SA" altLang="en-US" sz="2400" b="0" i="0" u="none" strike="noStrike" kern="1200" cap="none" spc="0" normalizeH="0" baseline="0" noProof="0" dirty="0">
                <a:ln>
                  <a:noFill/>
                </a:ln>
                <a:solidFill>
                  <a:srgbClr val="091E42"/>
                </a:solidFill>
                <a:effectLst/>
                <a:uLnTx/>
                <a:uFillTx/>
                <a:latin typeface="Sahel" panose="020B0603030804020204" pitchFamily="34" charset="-78"/>
                <a:cs typeface="Sahel" panose="020B0603030804020204" pitchFamily="34" charset="-78"/>
              </a:rPr>
              <a:t>   </a:t>
            </a:r>
            <a:r>
              <a:rPr kumimoji="0" lang="ar-SA" altLang="en-US" sz="24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منابع: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کتاب</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تاریخ</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نوین</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ایران</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نوشته</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پروفسور</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میخائیل</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سرگه</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یویچ</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ایوانف</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ص263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کتاب</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خاطرات</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a:t>
            </a:r>
            <a:r>
              <a:rPr kumimoji="0" lang="ar-SA" altLang="en-US" sz="1200" b="0" i="0" u="none" strike="noStrike" kern="1200" cap="none" spc="0" normalizeH="0" baseline="0" noProof="0" dirty="0" err="1">
                <a:ln>
                  <a:noFill/>
                </a:ln>
                <a:solidFill>
                  <a:srgbClr val="E7E6E6">
                    <a:lumMod val="50000"/>
                  </a:srgbClr>
                </a:solidFill>
                <a:effectLst/>
                <a:uLnTx/>
                <a:uFillTx/>
                <a:latin typeface="Sahel" panose="020B0603030804020204" pitchFamily="34" charset="-78"/>
                <a:cs typeface="Sahel" panose="020B0603030804020204" pitchFamily="34" charset="-78"/>
              </a:rPr>
              <a:t>اسدالله</a:t>
            </a:r>
            <a:r>
              <a:rPr kumimoji="0" lang="ar-SA" altLang="en-US" sz="12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rPr>
              <a:t> علم، ج4، ص66،69 </a:t>
            </a:r>
            <a:endParaRPr kumimoji="0" lang="en-US" altLang="en-US" sz="1000" b="0" i="0" u="none" strike="noStrike" kern="1200" cap="none" spc="0" normalizeH="0" baseline="0" noProof="0" dirty="0">
              <a:ln>
                <a:noFill/>
              </a:ln>
              <a:solidFill>
                <a:srgbClr val="E7E6E6">
                  <a:lumMod val="50000"/>
                </a:srgbClr>
              </a:solidFill>
              <a:effectLst/>
              <a:uLnTx/>
              <a:uFillTx/>
              <a:latin typeface="Sahel" panose="020B0603030804020204" pitchFamily="34" charset="-78"/>
              <a:cs typeface="Sahel" panose="020B0603030804020204" pitchFamily="34" charset="-78"/>
            </a:endParaRPr>
          </a:p>
        </p:txBody>
      </p:sp>
      <p:pic>
        <p:nvPicPr>
          <p:cNvPr id="10" name="Picture 9">
            <a:extLst>
              <a:ext uri="{FF2B5EF4-FFF2-40B4-BE49-F238E27FC236}">
                <a16:creationId xmlns:a16="http://schemas.microsoft.com/office/drawing/2014/main" id="{70867D97-9540-D4CB-1E6B-CB1B9CDBB532}"/>
              </a:ext>
            </a:extLst>
          </p:cNvPr>
          <p:cNvPicPr>
            <a:picLocks noChangeAspect="1"/>
          </p:cNvPicPr>
          <p:nvPr/>
        </p:nvPicPr>
        <p:blipFill>
          <a:blip r:embed="rId6">
            <a:extLst>
              <a:ext uri="{28A0092B-C50C-407E-A947-70E740481C1C}">
                <a14:useLocalDpi xmlns:a14="http://schemas.microsoft.com/office/drawing/2010/main" val="0"/>
              </a:ext>
            </a:extLst>
          </a:blip>
          <a:srcRect l="1829" t="53037" r="2512"/>
          <a:stretch>
            <a:fillRect/>
          </a:stretch>
        </p:blipFill>
        <p:spPr>
          <a:xfrm>
            <a:off x="1249718" y="1283096"/>
            <a:ext cx="4138174" cy="23425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C2C7571B-5E5C-CD27-6FFF-59ED3BFFF0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9725" y="3625598"/>
            <a:ext cx="3550243" cy="23410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3" name="Picture 112"/>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4" name="Rectangle: Top Corners Rounded 101">
            <a:extLst>
              <a:ext uri="{FF2B5EF4-FFF2-40B4-BE49-F238E27FC236}">
                <a16:creationId xmlns:a16="http://schemas.microsoft.com/office/drawing/2014/main" id="{F837200E-B8B1-FA82-8FC0-B2D7EC32BEE4}"/>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sp>
        <p:nvSpPr>
          <p:cNvPr id="20" name="TextBox 19">
            <a:extLst>
              <a:ext uri="{FF2B5EF4-FFF2-40B4-BE49-F238E27FC236}">
                <a16:creationId xmlns:a16="http://schemas.microsoft.com/office/drawing/2014/main" id="{B602A584-0238-F8BB-153E-90367C18CF8B}"/>
              </a:ext>
            </a:extLst>
          </p:cNvPr>
          <p:cNvSpPr txBox="1"/>
          <p:nvPr/>
        </p:nvSpPr>
        <p:spPr>
          <a:xfrm>
            <a:off x="2690850" y="600651"/>
            <a:ext cx="6096000" cy="276999"/>
          </a:xfrm>
          <a:prstGeom prst="rect">
            <a:avLst/>
          </a:prstGeom>
          <a:noFill/>
        </p:spPr>
        <p:txBody>
          <a:bodyPr wrap="square">
            <a:spAutoFit/>
          </a:bodyPr>
          <a:lstStyle/>
          <a:p>
            <a:r>
              <a:rPr lang="fa-IR" sz="1200" dirty="0">
                <a:latin typeface="Sahel" panose="020B0603030804020204" pitchFamily="34" charset="-78"/>
                <a:cs typeface="Sahel" panose="020B0603030804020204" pitchFamily="34" charset="-78"/>
              </a:rPr>
              <a:t>1 و 2</a:t>
            </a:r>
            <a:endParaRPr lang="en-US" sz="1200" dirty="0">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3035688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40522-E68E-9FFD-17C6-E22CE5770EC8}"/>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A312C63-AD9A-1BD8-5B1E-0A4253AB2E41}"/>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1E39E5C-3630-DD43-0708-2DECA75572ED}"/>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F8AF677E-379B-AA24-F2A8-C4D35D9E40AA}"/>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E65BA4FE-E4DA-DDC1-D38B-EDA59138EBA8}"/>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3449473-F41E-0020-CC7B-C3EEA1B28FDB}"/>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59494F6E-1287-B9AE-6E75-29E9BCB75B5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7A0C323E-B130-BFA5-8095-F3C6D137CFAD}"/>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B27D1E7B-37EB-C806-AEF9-8FFDBB2111CB}"/>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0C99A628-EC2F-3E93-C9F3-EDFAD650372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275F1F7C-A970-6858-5CD9-E7DF454E399E}"/>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C5AE02B3-EF85-7ED4-5F48-B4AB45A78D6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0EED9173-DCBF-55B6-41E8-1B6B140F2B4D}"/>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9E7653D-CA38-08BD-15E5-DEFCE59C28C7}"/>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5894260-70C7-896A-D54D-F6FD4B6DFDFF}"/>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B9584CD-3AF4-A128-B09E-7D6A34D1B613}"/>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D7642EB0-31A2-31EC-4612-9419DFF72677}"/>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2DDC459D-01AB-DF2E-AB40-CF70842B50C7}"/>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F57B46C4-9F8E-C956-1647-3FB891F8DC38}"/>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A43E7A7B-D0CD-5D55-ECBF-5720430645D6}"/>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227BFEF7-88EF-2554-DA7B-67408E4EA4F0}"/>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82A9B4BC-C286-2316-7DE7-6EC1ED0BDA11}"/>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231EC4C5-8EF1-9530-6729-E93FA2500C05}"/>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4BEC5F67-54F5-78E8-19D6-0EE24AA1B85C}"/>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D974C582-5013-7F6C-AB28-5BC880F63B74}"/>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923A00A2-1AAA-A342-3195-38BABAF737BD}"/>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D1F76783-D67B-991C-1493-618B2900F974}"/>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E42322F1-C443-6533-52C4-18E693FD5CBE}"/>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7E44895F-C2D3-0DF3-7B0D-98EA0300F38D}"/>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AD5D6EA8-B6EC-F080-A000-E21C7AD118A4}"/>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B86845B3-1A70-3223-86EE-1BFC1824177E}"/>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996D4CB2-E3AA-D36C-6D42-5D64B611CB83}"/>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24DCE38-AF96-B27B-13FB-CFF7CA40C318}"/>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BBF09B8-C717-27E4-2E3D-0712960D5597}"/>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E919C01B-6FE1-4F2F-F831-9537784263C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81541E5E-D063-25FF-D621-8381BB863492}"/>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F586CA56-B205-9172-534B-FB5A8E390981}"/>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C13E5539-301F-AA8D-D0BC-8AAC7687C3E1}"/>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044B16B-F1CD-199B-C97E-F1E10F0069C9}"/>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A45189B2-A936-C0CD-B897-3B3FB586B3E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7CE96B87-B430-BE27-B2BC-C60435800B09}"/>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876424F0-6441-068F-58E6-6B95F07DE30A}"/>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ED59D693-5E37-3391-7147-2AC17ACD3597}"/>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5B6086B0-5420-2D7D-6AF3-8A8BD7DD793B}"/>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BED5FE0-BFD9-77FE-46BB-0F2504B8DE7D}"/>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67E8D00-2E6A-0EEB-CB1A-AE6E2D22B76F}"/>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818D8DAE-BDA8-5591-D9DE-92805C7EC56F}"/>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EF5EF97E-7BE4-0DC8-27CB-05095722A5FF}"/>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452AC490-DA70-7B98-CDF3-B349C765A4C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B370B141-B2AE-9C08-5B79-D6BCA5A87770}"/>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65AB55E7-2A18-2C61-AB39-76C704C6864D}"/>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4AC2E8CB-A87F-38DA-D175-2719BA17FB4F}"/>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6E615FA9-D146-4B3A-825E-927DBD8212E0}"/>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FF1002E0-8BFA-954E-1396-52AF68C1868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B3796D8B-C3C2-2BC3-920D-B6E2DA06D3E5}"/>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A6B643DC-9ACA-9DE9-A548-7DEEDDDAA4A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8800698-4D62-91B2-B7A2-D1A2E997FAF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1D1D6AA3-E57E-544E-E2B2-92C41183E148}"/>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AF936D73-771C-523E-BB04-9D258D217DFA}"/>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9248B56D-996F-2BA2-7FDC-337520CAE270}"/>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C49B46D4-3021-A8DB-14F6-A9BA15203A14}"/>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D469871-E42A-1AD9-CC37-8318BF8AFA9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DA34478B-6C96-35A7-E67F-75F8A54E403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3C4F318-C809-85D4-EED4-15FFBBC2AD6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51886653-6337-6DBF-1563-86C96BC0E21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A79AD16A-98C0-CD3B-3343-DF69E2FC7B3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00624601-D894-F307-CA80-832768192320}"/>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E01E97C0-DC3D-E700-58E0-AFBE6885CD0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CF5C0B3-EB9C-2D4A-EC73-79A0B5FD30A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00F74A33-FBC0-2E1E-FDC0-C9E21A93964B}"/>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9089BF9E-C64C-3BBD-D0E4-4C92F9C00D0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D0C270BE-7606-6385-1290-46F5AFE1259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5B7888C4-7A81-C3B9-3470-378F1153F05B}"/>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31929E14-0C0E-F866-BF40-552780545BD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2FA09F15-743B-85B8-0D9F-0632A323493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A8C105C2-A641-5587-DEEA-6657A9C90EB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923C6056-5207-37E9-F7D0-F0619F97F53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26061CED-9111-5A10-E720-02E4CD561ED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6970EB41-440C-B828-C737-5B849ED0DDC0}"/>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323C49B7-C290-DC91-FCFF-B26619C3602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60DC06FB-8235-A4D8-97AC-95EB0627C61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2D080D16-5A37-A0C8-5C60-B20C03A148BA}"/>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61BCD491-2E1A-F01D-BDB3-9FEEC6E3B7C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7A37E3B1-9EF0-ED30-AB9D-3A168152D3D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E057CDA3-9E5F-1C07-0394-09F5E896843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F34BBA96-8C93-EF47-7987-85FEAED1A15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B24E7704-11EA-214E-E5E0-FB0E6F36EE8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6B3207A-18DB-5C94-2DA1-F0D09FCDF2E2}"/>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0178B19-AE3A-A9DE-1F9C-817B9B39CAF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65642256-88A9-4622-2536-307CC86B31E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20A67BBE-A410-32A9-2418-4652455B2966}"/>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BB232EEA-E6E4-17A8-CB66-EB6A4A70402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CEA33A1A-B73C-8290-33BE-C6BDEC896C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4B79EEB4-11F5-BE5B-6F6E-6A7C271BF7D8}"/>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1C26CF8C-CA8E-B032-CBE1-39081F10EBA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5DC59722-0255-878C-6C38-41FEEA3C057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2BEDB81D-FE81-E134-CD81-D6992E5F03E6}"/>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132B9717-F97D-E6F4-661E-23DC7146510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BD07B283-49BB-F1E1-9C22-B20871B214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4EAB32E6-EC0A-A0FE-B311-324B170886ED}"/>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21A00D41-D82C-FD2D-D10E-DB0D073D695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CAE62C98-E98B-0F2E-B099-47B9D11C236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4B24F839-6789-7DB9-88A7-625A62433799}"/>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1D9B6E98-EA2B-2C67-1A35-9F46D89D653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F54835C6-2A93-78AE-E3E7-102408ECBA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9" name="Picture 8">
            <a:extLst>
              <a:ext uri="{FF2B5EF4-FFF2-40B4-BE49-F238E27FC236}">
                <a16:creationId xmlns:a16="http://schemas.microsoft.com/office/drawing/2014/main" id="{B9D3BAF8-F9EB-1D3A-42D7-2D38EA89010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0" name="TextBox 9">
            <a:extLst>
              <a:ext uri="{FF2B5EF4-FFF2-40B4-BE49-F238E27FC236}">
                <a16:creationId xmlns:a16="http://schemas.microsoft.com/office/drawing/2014/main" id="{C3CE51F2-D1B3-7352-95C0-A2598BC049E4}"/>
              </a:ext>
            </a:extLst>
          </p:cNvPr>
          <p:cNvSpPr txBox="1"/>
          <p:nvPr/>
        </p:nvSpPr>
        <p:spPr>
          <a:xfrm>
            <a:off x="6741358" y="2483302"/>
            <a:ext cx="4151192" cy="2400657"/>
          </a:xfrm>
          <a:prstGeom prst="rect">
            <a:avLst/>
          </a:prstGeom>
          <a:solidFill>
            <a:schemeClr val="bg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rPr>
              <a:t>زمان پهلوی اوضاع چطور بود؟</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a:t>
            </a: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کتاب نیکی کدی</a:t>
            </a:r>
            <a:r>
              <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خاور شناس معروف آمریکایی که به کل کشورهای خاور میانه مسافرت میکرده :ایران لجنزار خاورمیانه بود)</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12" name="Picture 11">
            <a:extLst>
              <a:ext uri="{FF2B5EF4-FFF2-40B4-BE49-F238E27FC236}">
                <a16:creationId xmlns:a16="http://schemas.microsoft.com/office/drawing/2014/main" id="{102E6F03-F0D9-BD8F-536C-C5F9308602B0}"/>
              </a:ext>
            </a:extLst>
          </p:cNvPr>
          <p:cNvPicPr>
            <a:picLocks noChangeAspect="1"/>
          </p:cNvPicPr>
          <p:nvPr/>
        </p:nvPicPr>
        <p:blipFill>
          <a:blip r:embed="rId6">
            <a:extLst>
              <a:ext uri="{28A0092B-C50C-407E-A947-70E740481C1C}">
                <a14:useLocalDpi xmlns:a14="http://schemas.microsoft.com/office/drawing/2010/main" val="0"/>
              </a:ext>
            </a:extLst>
          </a:blip>
          <a:srcRect l="31329" t="29704" r="49591" b="38827"/>
          <a:stretch>
            <a:fillRect/>
          </a:stretch>
        </p:blipFill>
        <p:spPr>
          <a:xfrm>
            <a:off x="1422571" y="1602078"/>
            <a:ext cx="3888910" cy="36078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1" name="Picture 110"/>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pic>
        <p:nvPicPr>
          <p:cNvPr id="112" name="Picture 111"/>
          <p:cNvPicPr>
            <a:picLocks noChangeAspect="1"/>
          </p:cNvPicPr>
          <p:nvPr/>
        </p:nvPicPr>
        <p:blipFill rotWithShape="1">
          <a:blip r:embed="rId9">
            <a:extLst>
              <a:ext uri="{28A0092B-C50C-407E-A947-70E740481C1C}">
                <a14:useLocalDpi xmlns:a14="http://schemas.microsoft.com/office/drawing/2010/main" val="0"/>
              </a:ext>
            </a:extLst>
          </a:blip>
          <a:srcRect l="49690" t="40548" r="15047" b="41169"/>
          <a:stretch/>
        </p:blipFill>
        <p:spPr>
          <a:xfrm rot="2632424">
            <a:off x="4397671" y="1222570"/>
            <a:ext cx="1231061" cy="527598"/>
          </a:xfrm>
          <a:prstGeom prst="rect">
            <a:avLst/>
          </a:prstGeom>
        </p:spPr>
      </p:pic>
      <p:sp>
        <p:nvSpPr>
          <p:cNvPr id="116" name="Rectangle: Top Corners Rounded 101">
            <a:extLst>
              <a:ext uri="{FF2B5EF4-FFF2-40B4-BE49-F238E27FC236}">
                <a16:creationId xmlns:a16="http://schemas.microsoft.com/office/drawing/2014/main" id="{F837200E-B8B1-FA82-8FC0-B2D7EC32BEE4}"/>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sp>
        <p:nvSpPr>
          <p:cNvPr id="16" name="TextBox 15">
            <a:extLst>
              <a:ext uri="{FF2B5EF4-FFF2-40B4-BE49-F238E27FC236}">
                <a16:creationId xmlns:a16="http://schemas.microsoft.com/office/drawing/2014/main" id="{C47B3C6F-335F-DA26-BE55-178CE42BF176}"/>
              </a:ext>
            </a:extLst>
          </p:cNvPr>
          <p:cNvSpPr txBox="1"/>
          <p:nvPr/>
        </p:nvSpPr>
        <p:spPr>
          <a:xfrm>
            <a:off x="2928402" y="621315"/>
            <a:ext cx="6096000" cy="276999"/>
          </a:xfrm>
          <a:prstGeom prst="rect">
            <a:avLst/>
          </a:prstGeom>
          <a:noFill/>
        </p:spPr>
        <p:txBody>
          <a:bodyPr wrap="square">
            <a:spAutoFit/>
          </a:bodyPr>
          <a:lstStyle/>
          <a:p>
            <a:r>
              <a:rPr lang="fa-IR" sz="1200" dirty="0">
                <a:latin typeface="Sahel" panose="020B0603030804020204" pitchFamily="34" charset="-78"/>
                <a:cs typeface="Sahel" panose="020B0603030804020204" pitchFamily="34" charset="-78"/>
              </a:rPr>
              <a:t>3</a:t>
            </a:r>
            <a:endParaRPr lang="en-US" sz="1200" dirty="0">
              <a:latin typeface="Sahel" panose="020B0603030804020204" pitchFamily="34" charset="-78"/>
              <a:cs typeface="Sahel" panose="020B0603030804020204" pitchFamily="34" charset="-78"/>
            </a:endParaRPr>
          </a:p>
        </p:txBody>
      </p:sp>
      <p:sp>
        <p:nvSpPr>
          <p:cNvPr id="114"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157390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2"/>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3"/>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3"/>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grpSp>
        <p:nvGrpSpPr>
          <p:cNvPr id="12" name="Group 11"/>
          <p:cNvGrpSpPr/>
          <p:nvPr/>
        </p:nvGrpSpPr>
        <p:grpSpPr>
          <a:xfrm>
            <a:off x="6027506" y="1069835"/>
            <a:ext cx="5714743" cy="3983002"/>
            <a:chOff x="6004080" y="968558"/>
            <a:chExt cx="5714743" cy="3983002"/>
          </a:xfrm>
        </p:grpSpPr>
        <p:pic>
          <p:nvPicPr>
            <p:cNvPr id="7" name="Picture 6"/>
            <p:cNvPicPr>
              <a:picLocks noChangeAspect="1"/>
            </p:cNvPicPr>
            <p:nvPr/>
          </p:nvPicPr>
          <p:blipFill rotWithShape="1">
            <a:blip r:embed="rId4" cstate="hqprint">
              <a:duotone>
                <a:schemeClr val="accent5">
                  <a:shade val="45000"/>
                  <a:satMod val="135000"/>
                </a:schemeClr>
                <a:prstClr val="white"/>
              </a:duotone>
              <a:extLst>
                <a:ext uri="{28A0092B-C50C-407E-A947-70E740481C1C}">
                  <a14:useLocalDpi xmlns:a14="http://schemas.microsoft.com/office/drawing/2010/main" val="0"/>
                </a:ext>
              </a:extLst>
            </a:blip>
            <a:srcRect l="5943" t="56863" r="75724" b="30359"/>
            <a:stretch/>
          </p:blipFill>
          <p:spPr>
            <a:xfrm>
              <a:off x="6004080" y="968558"/>
              <a:ext cx="5714743" cy="398300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7299" t="78621" r="15108" b="1714"/>
            <a:stretch/>
          </p:blipFill>
          <p:spPr>
            <a:xfrm rot="353770">
              <a:off x="6266216" y="1043710"/>
              <a:ext cx="2511151" cy="108590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3086" t="78575" r="50339"/>
            <a:stretch/>
          </p:blipFill>
          <p:spPr>
            <a:xfrm rot="3612601">
              <a:off x="9307201" y="1939149"/>
              <a:ext cx="2357770" cy="1511382"/>
            </a:xfrm>
            <a:prstGeom prst="rect">
              <a:avLst/>
            </a:prstGeom>
          </p:spPr>
        </p:pic>
      </p:grpSp>
      <p:sp>
        <p:nvSpPr>
          <p:cNvPr id="115" name="Content Placeholder 2"/>
          <p:cNvSpPr txBox="1">
            <a:spLocks/>
          </p:cNvSpPr>
          <p:nvPr/>
        </p:nvSpPr>
        <p:spPr>
          <a:xfrm>
            <a:off x="1180238" y="1237682"/>
            <a:ext cx="4188334" cy="11372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ctr" defTabSz="457200" rtl="1" eaLnBrk="1" fontAlgn="auto" latinLnBrk="0" hangingPunct="1">
              <a:lnSpc>
                <a:spcPct val="120000"/>
              </a:lnSpc>
              <a:spcBef>
                <a:spcPts val="1000"/>
              </a:spcBef>
              <a:spcAft>
                <a:spcPts val="0"/>
              </a:spcAft>
              <a:buClr>
                <a:srgbClr val="4472C4"/>
              </a:buClr>
              <a:buSzPct val="80000"/>
              <a:buFont typeface="Wingdings 3" charset="2"/>
              <a:buNone/>
              <a:tabLst/>
              <a:defRPr/>
            </a:pPr>
            <a:endParaRPr kumimoji="0" lang="fa-IR" sz="1800" b="0" i="0" u="none" strike="noStrike" kern="1200" cap="none" spc="0" normalizeH="0" baseline="0" noProof="0" dirty="0">
              <a:ln>
                <a:noFill/>
              </a:ln>
              <a:solidFill>
                <a:prstClr val="black">
                  <a:lumMod val="75000"/>
                  <a:lumOff val="25000"/>
                </a:prstClr>
              </a:solidFill>
              <a:effectLst/>
              <a:uLnTx/>
              <a:uFillTx/>
              <a:latin typeface="Sahel" panose="020B0603030804020204" pitchFamily="34" charset="-78"/>
              <a:cs typeface="Sahel" panose="020B0603030804020204" pitchFamily="34" charset="-78"/>
            </a:endParaRPr>
          </a:p>
          <a:p>
            <a:pPr marL="0" marR="0" lvl="0" indent="0" algn="ctr" defTabSz="457200" rtl="1" eaLnBrk="1" fontAlgn="auto" latinLnBrk="0" hangingPunct="1">
              <a:lnSpc>
                <a:spcPct val="120000"/>
              </a:lnSpc>
              <a:spcBef>
                <a:spcPts val="1000"/>
              </a:spcBef>
              <a:spcAft>
                <a:spcPts val="0"/>
              </a:spcAft>
              <a:buClr>
                <a:srgbClr val="4472C4"/>
              </a:buClr>
              <a:buSzPct val="80000"/>
              <a:buFont typeface="Wingdings 3" charset="2"/>
              <a:buNone/>
              <a:tabLst/>
              <a:defRPr/>
            </a:pPr>
            <a:r>
              <a:rPr kumimoji="0" lang="fa-IR" sz="1800" b="0" i="0" u="none" strike="noStrike" kern="1200" cap="none" spc="0" normalizeH="0" baseline="0" noProof="0" dirty="0">
                <a:ln>
                  <a:noFill/>
                </a:ln>
                <a:solidFill>
                  <a:prstClr val="black">
                    <a:lumMod val="75000"/>
                    <a:lumOff val="25000"/>
                  </a:prstClr>
                </a:solidFill>
                <a:effectLst/>
                <a:uLnTx/>
                <a:uFillTx/>
                <a:latin typeface="Sahel" panose="020B0603030804020204" pitchFamily="34" charset="-78"/>
                <a:cs typeface="Sahel" panose="020B0603030804020204" pitchFamily="34" charset="-78"/>
              </a:rPr>
              <a:t>(چون مرگ بر آمریکا میگیم،با نظام مشکل دارن ،چون ما باهاشون مذاکره نمیکنیم، چرا ما با دنیا رابطه نداریم،چون موشک وهسته ای داریم و...)</a:t>
            </a:r>
          </a:p>
          <a:p>
            <a:pPr marL="0" marR="0" lvl="0" indent="0" algn="ctr" defTabSz="457200" rtl="0" eaLnBrk="1" fontAlgn="auto" latinLnBrk="0" hangingPunct="1">
              <a:lnSpc>
                <a:spcPct val="100000"/>
              </a:lnSpc>
              <a:spcBef>
                <a:spcPts val="1000"/>
              </a:spcBef>
              <a:spcAft>
                <a:spcPts val="0"/>
              </a:spcAft>
              <a:buClr>
                <a:srgbClr val="4472C4"/>
              </a:buClr>
              <a:buSzPct val="80000"/>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Sahel" panose="020B0603030804020204" pitchFamily="34" charset="-78"/>
              <a:cs typeface="Sahel" panose="020B0603030804020204" pitchFamily="34" charset="-78"/>
            </a:endParaRPr>
          </a:p>
        </p:txBody>
      </p:sp>
      <p:pic>
        <p:nvPicPr>
          <p:cNvPr id="118" name="Picture 117"/>
          <p:cNvPicPr>
            <a:picLocks noChangeAspect="1"/>
          </p:cNvPicPr>
          <p:nvPr/>
        </p:nvPicPr>
        <p:blipFill rotWithShape="1">
          <a:blip r:embed="rId4"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sp>
        <p:nvSpPr>
          <p:cNvPr id="10" name="Rectangle 9">
            <a:extLst>
              <a:ext uri="{FF2B5EF4-FFF2-40B4-BE49-F238E27FC236}">
                <a16:creationId xmlns:a16="http://schemas.microsoft.com/office/drawing/2014/main" id="{F9C2D38A-0BA3-8E08-F2B0-AEFE3F3F57C3}"/>
              </a:ext>
            </a:extLst>
          </p:cNvPr>
          <p:cNvSpPr/>
          <p:nvPr/>
        </p:nvSpPr>
        <p:spPr>
          <a:xfrm>
            <a:off x="7506929" y="2249911"/>
            <a:ext cx="894701" cy="673535"/>
          </a:xfrm>
          <a:prstGeom prst="rect">
            <a:avLst/>
          </a:prstGeom>
          <a:solidFill>
            <a:srgbClr val="CBDA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3" name="Rectangle 12">
            <a:extLst>
              <a:ext uri="{FF2B5EF4-FFF2-40B4-BE49-F238E27FC236}">
                <a16:creationId xmlns:a16="http://schemas.microsoft.com/office/drawing/2014/main" id="{E1929163-0785-03CB-1BB9-524D80275E8C}"/>
              </a:ext>
            </a:extLst>
          </p:cNvPr>
          <p:cNvSpPr/>
          <p:nvPr/>
        </p:nvSpPr>
        <p:spPr>
          <a:xfrm>
            <a:off x="9843396" y="2993678"/>
            <a:ext cx="413246" cy="349422"/>
          </a:xfrm>
          <a:prstGeom prst="rect">
            <a:avLst/>
          </a:prstGeom>
          <a:solidFill>
            <a:srgbClr val="CBDA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10" name="Title 1"/>
          <p:cNvSpPr txBox="1">
            <a:spLocks/>
          </p:cNvSpPr>
          <p:nvPr/>
        </p:nvSpPr>
        <p:spPr>
          <a:xfrm>
            <a:off x="5526542" y="773765"/>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2400" b="1" i="0" u="none" strike="noStrike" kern="1200" cap="none" spc="0" normalizeH="0" baseline="0" noProof="0" dirty="0">
                <a:ln>
                  <a:noFill/>
                </a:ln>
                <a:solidFill>
                  <a:srgbClr val="FF0000"/>
                </a:solidFill>
                <a:uLnTx/>
                <a:uFillTx/>
                <a:latin typeface="Sahel" panose="020B0603030804020204" pitchFamily="34" charset="-78"/>
                <a:cs typeface="Sahel" panose="020B0603030804020204" pitchFamily="34" charset="-78"/>
              </a:rPr>
              <a:t>سوال اول</a:t>
            </a:r>
            <a:r>
              <a:rPr kumimoji="0" lang="fa-IR" sz="2400" b="1" i="0" u="none" strike="noStrike" kern="1200" cap="none" spc="0" normalizeH="0" baseline="0" noProof="0" dirty="0">
                <a:ln>
                  <a:noFill/>
                </a:ln>
                <a:solidFill>
                  <a:prstClr val="black"/>
                </a:solidFill>
                <a:uLnTx/>
                <a:uFillTx/>
                <a:latin typeface="Sahel" panose="020B0603030804020204" pitchFamily="34" charset="-78"/>
                <a:cs typeface="Sahel" panose="020B0603030804020204" pitchFamily="34" charset="-78"/>
              </a:rPr>
              <a:t>:</a:t>
            </a: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2400" b="1" i="0" u="none" strike="noStrike" kern="1200" cap="none" spc="0" normalizeH="0" baseline="0" noProof="0" dirty="0">
                <a:ln>
                  <a:noFill/>
                </a:ln>
                <a:solidFill>
                  <a:prstClr val="black"/>
                </a:solidFill>
                <a:uLnTx/>
                <a:uFillTx/>
                <a:latin typeface="Sahel" panose="020B0603030804020204" pitchFamily="34" charset="-78"/>
                <a:cs typeface="Sahel" panose="020B0603030804020204" pitchFamily="34" charset="-78"/>
              </a:rPr>
              <a:t> </a:t>
            </a:r>
            <a:r>
              <a:rPr kumimoji="0" lang="fa-IR" sz="2400" b="1" i="0" u="sng" strike="noStrike" kern="1200" cap="none" spc="0" normalizeH="0" baseline="0" noProof="0" dirty="0">
                <a:ln>
                  <a:noFill/>
                </a:ln>
                <a:solidFill>
                  <a:prstClr val="black"/>
                </a:solidFill>
                <a:uLnTx/>
                <a:uFillTx/>
                <a:latin typeface="Sahel" panose="020B0603030804020204" pitchFamily="34" charset="-78"/>
                <a:cs typeface="Sahel" panose="020B0603030804020204" pitchFamily="34" charset="-78"/>
              </a:rPr>
              <a:t>چرا آمریکا با ما می‌جنگد</a:t>
            </a:r>
            <a:r>
              <a:rPr kumimoji="0" lang="fa-IR" sz="2400" b="1" i="0" u="none" strike="noStrike" kern="1200" cap="none" spc="0" normalizeH="0" baseline="0" noProof="0" dirty="0">
                <a:ln>
                  <a:noFill/>
                </a:ln>
                <a:solidFill>
                  <a:prstClr val="black"/>
                </a:solidFill>
                <a:uLnTx/>
                <a:uFillTx/>
                <a:latin typeface="Sahel" panose="020B0603030804020204" pitchFamily="34" charset="-78"/>
                <a:cs typeface="Sahel" panose="020B0603030804020204" pitchFamily="34" charset="-78"/>
              </a:rPr>
              <a:t>؟</a:t>
            </a:r>
          </a:p>
        </p:txBody>
      </p:sp>
      <p:sp>
        <p:nvSpPr>
          <p:cNvPr id="100" name="Rectangle: Top Corners Rounded 99">
            <a:extLst>
              <a:ext uri="{FF2B5EF4-FFF2-40B4-BE49-F238E27FC236}">
                <a16:creationId xmlns:a16="http://schemas.microsoft.com/office/drawing/2014/main" id="{3E2ED699-8B1E-B332-4F82-BD87E2C5B61F}"/>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5" name="TextBox 14">
            <a:extLst>
              <a:ext uri="{FF2B5EF4-FFF2-40B4-BE49-F238E27FC236}">
                <a16:creationId xmlns:a16="http://schemas.microsoft.com/office/drawing/2014/main" id="{3D773CDC-7968-B250-A3B9-51C5C297B78B}"/>
              </a:ext>
            </a:extLst>
          </p:cNvPr>
          <p:cNvSpPr txBox="1"/>
          <p:nvPr/>
        </p:nvSpPr>
        <p:spPr>
          <a:xfrm>
            <a:off x="1190467" y="3896154"/>
            <a:ext cx="4372103" cy="757130"/>
          </a:xfrm>
          <a:prstGeom prst="rect">
            <a:avLst/>
          </a:prstGeom>
          <a:noFill/>
        </p:spPr>
        <p:txBody>
          <a:bodyPr wrap="square">
            <a:spAutoFit/>
          </a:bodyPr>
          <a:lstStyle/>
          <a:p>
            <a:pPr marR="0" lvl="0" algn="ctr" defTabSz="457200" rtl="1" eaLnBrk="1" fontAlgn="auto" latinLnBrk="0" hangingPunct="1">
              <a:lnSpc>
                <a:spcPct val="120000"/>
              </a:lnSpc>
              <a:spcBef>
                <a:spcPts val="1000"/>
              </a:spcBef>
              <a:spcAft>
                <a:spcPts val="0"/>
              </a:spcAft>
              <a:buClr>
                <a:srgbClr val="4472C4"/>
              </a:buClr>
              <a:buSzPct val="80000"/>
              <a:tabLst/>
              <a:defRPr/>
            </a:pPr>
            <a:r>
              <a:rPr lang="fa-IR" dirty="0">
                <a:solidFill>
                  <a:prstClr val="black">
                    <a:lumMod val="75000"/>
                    <a:lumOff val="25000"/>
                  </a:prst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جواب ها را </a:t>
            </a:r>
            <a:r>
              <a:rPr kumimoji="0" lang="fa-IR" sz="1800" b="0"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در چهار محور درادامه دسته بندی وبررسی میکنیم:</a:t>
            </a:r>
          </a:p>
        </p:txBody>
      </p:sp>
    </p:spTree>
    <p:extLst>
      <p:ext uri="{BB962C8B-B14F-4D97-AF65-F5344CB8AC3E}">
        <p14:creationId xmlns:p14="http://schemas.microsoft.com/office/powerpoint/2010/main" val="2558905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0C0C6-69F8-AA7B-FFB6-378719AE50F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F0D04C7-FAA2-BC11-FE26-6D0882837E1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7651B7C-6350-621D-FE04-2247B9D2310B}"/>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7E0F62AF-DB0A-2D51-DCB7-97788F27CA8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2ECBFF5F-5845-D5CD-8B74-D3E59D71B9DF}"/>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4AFAD741-EF75-A7F1-1CA7-55725EE3A6E9}"/>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36DAE26C-F595-613F-8227-01B4D87A0935}"/>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28564E87-3863-330C-0F52-C38BCCC5F2E5}"/>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A77F597A-4BB8-783A-403B-5E78BB56A326}"/>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1C68AFB4-81C2-8F18-4A12-53044D5E18DF}"/>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98FCE732-BD73-EE02-3767-6C736F98C81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274C382B-910B-17AE-6240-9FD0CDE801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B3DEA2F1-8323-9BCF-6AA2-599ED40CBEF5}"/>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E8ADD6B-2450-EAA3-8A29-8FBD365A60F6}"/>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3644755-D9DF-D7A5-75A7-65967BE5AC68}"/>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0E61721-1C31-E85A-5815-FA6C5E065CAB}"/>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20BE4EA0-F95F-B50E-A0FE-0A1BB7DD6D95}"/>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CBCE04B0-84B1-874E-E8EA-15E07673F495}"/>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55661C45-13F6-6A9C-7D91-2772257EC396}"/>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41F56DDA-DEF8-4067-00F7-B460FC25C92B}"/>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DB1CE3E6-88A5-9E8C-152D-12F9D2918883}"/>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60FA125E-28BD-2B4B-C86B-3F9AB6B2DFF0}"/>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FEAB0C6-4C53-6ED3-949E-93ACBD6C8CF7}"/>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00F08657-BB0D-2A52-E507-51A5E93A9B7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6532D253-D08E-67D1-04CA-9A2E8AB54B5C}"/>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8EC46E3-FAEB-D5B2-9BFE-26B8B90CFD09}"/>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138249D3-1ECF-8AAC-60CE-457C5B64812A}"/>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B65EA3F-0F78-7F8E-907A-DE0D9CAE1FB9}"/>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2A796910-6E2A-3C25-5246-82EE3478E576}"/>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CD71E474-304E-7205-393B-405892EE436F}"/>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A7883257-EB46-E006-62FE-E09716FDD8FF}"/>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D8917C45-9E2B-6916-CFA1-CD58685BA4DB}"/>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6CE5634E-78B3-C14D-72C3-897AA014946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49330C8-B3AD-61DF-9563-A91D17AE95ED}"/>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C506C305-C929-2BFD-1747-DCA2F671E793}"/>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7DA8CB2C-48D2-BBE9-2B58-569DB8CABE1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13897D50-6805-872E-6669-4DC09BDD16B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A06DAF9-A640-1221-EB7C-ABFA3E7B9D7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E134865-53D5-2CE5-8D25-CCA85EE3116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30BFEFD0-1547-1EF5-0CCE-EBABC1D3397B}"/>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C0B08A3B-A010-BCA4-2F97-D17980D30091}"/>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22024910-FB03-7F7C-BE73-04DBB0991159}"/>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C1B0916-C633-F62D-DF9B-6076FD4DEEE8}"/>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F87EFC3-0C19-7B56-23D9-1004A7456ACE}"/>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B1A17801-DC0B-03D6-E634-D1FA9428C898}"/>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BB0955C9-D92B-D4C8-8A9A-743C8F19FBEA}"/>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7C3786F1-C028-F650-AF26-6C09AD59C96E}"/>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4009629B-FC93-EF22-9DEF-107EF857663B}"/>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44D4C9A0-D398-E898-B64E-26B9E89589D0}"/>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5F73B992-775E-2FC2-5619-C7AA58C95B3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4A1DA5B1-8FC4-0B95-5ADA-43138F32B7C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0BBAD3BE-4D73-65F1-A2C1-F6FA80627AD3}"/>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710A0942-66EA-A5E8-6909-7C2A26782C6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0347D8F5-8E4C-759B-12E1-9395F9C336DE}"/>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B55A81D9-11A0-ABCC-B3F9-BF25F9E85055}"/>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9C97217-FEE6-5F4C-D3C7-B4153E54999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89436154-52EF-2300-8D64-7AA10385768B}"/>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C33042CE-18A6-26BB-5530-F77032CF2DFC}"/>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699B9201-24A0-0A11-6F3C-E2789A7C053C}"/>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77C990BE-ED6C-8C01-C34B-0716D1A7335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EF65B74-AF55-70A8-5A78-E0F3B5FB3697}"/>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11573C1-1AEC-0FA0-D4B2-8B6E5D0901B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22D01BCD-E352-DB02-2F4A-5D211D0B9F8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9CC5B7CD-C245-A3EC-2795-4D67FA51D26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9F6EFB92-0A5B-B7A2-59C8-71E148BF3AC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4118B53F-2281-D7ED-52D7-E8E9E32A503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2E4F13C0-919A-BB78-B52F-B669E02D2A84}"/>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AE489AF2-2F45-B577-EDEC-0CA26B06D8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5592CAEA-225A-BD14-13AB-50CA4BA3C0F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979E0592-AB2B-A425-D4CB-A12CE694287B}"/>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F4470A1-D4A8-1135-2094-16F302E6D87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FB3B3D4-361D-4242-BF2E-B96D7B6DA72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525F1D88-3CC1-7244-C323-F5361BBD4505}"/>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8981FFA7-5C21-17F5-04EC-9B3E681BF21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9F4C3841-6D91-8570-497E-18B7B455E3B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1684DDDB-9F9A-40E3-6FF1-6360D301FAB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C186AE7A-F7FA-C0C6-E282-F7291B7219E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31959287-E9A6-F0B2-66B0-77BDF008F1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0C84E36-0BB7-C0A9-58AA-CDED4C634DC0}"/>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4A22D700-7F03-6286-D012-789438137CF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377DDABF-F60C-8E3C-2993-95DEB590BEF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F55683A-975C-52C0-1C37-3C949F6021A5}"/>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7A22132-F9C1-2A4E-57B1-24D8B14A99C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AE2453F3-218F-3023-CC08-01D4FE274E6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C2394625-9CAC-BE39-04A0-A703ED285992}"/>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48BDFBD-0274-2B90-A09C-DFCF57DD81F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E3D4543C-C9AB-A946-CA7F-57BE3C204E4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76EE9718-2486-D31C-A306-10C33776C86E}"/>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0192A485-FEA4-05DE-BAFF-1DADC5D3692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1D16A747-FDBF-AD98-D206-56FC7C82DDA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DAB59BFD-A9E2-0957-6DA3-F731B9835509}"/>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5C16F91-A4D8-BA18-A8F8-9A53F6AFEB1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3FEE2310-2542-6D28-6256-57CAE6E7E46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F2D44009-8386-C95A-E98A-F71CA82032A1}"/>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01CC0713-14F2-EE32-93B4-4258D6DC74F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92C96CE4-A287-D6C9-0C87-32DAB914BF7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61A2034A-03CD-95A9-6AFF-D1BBD3D3A953}"/>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12A3DC47-FBE9-29C4-EFF2-EB3DAC5D552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BFF7D467-C9FD-1AB8-9AC3-0BA27F54DAE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D54F3EFC-1705-04B9-0611-88CD5B15D24C}"/>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C8EE05D5-0619-030C-56FC-15B48EADE1A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A5DACFA6-710D-CEA7-6794-B2033C42906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9C4F8D58-6811-A3BF-FF09-63298562C06B}"/>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DB44FCBC-C457-66F2-812D-246B1C177EB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1B090250-396C-4747-DAC2-07BF5A862F9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9" name="Picture 8">
            <a:extLst>
              <a:ext uri="{FF2B5EF4-FFF2-40B4-BE49-F238E27FC236}">
                <a16:creationId xmlns:a16="http://schemas.microsoft.com/office/drawing/2014/main" id="{2089CE6C-B7DD-17E2-7049-51D9DA949472}"/>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3" name="TextBox 12">
            <a:extLst>
              <a:ext uri="{FF2B5EF4-FFF2-40B4-BE49-F238E27FC236}">
                <a16:creationId xmlns:a16="http://schemas.microsoft.com/office/drawing/2014/main" id="{4A0B8C1A-38C0-751E-5BAF-D551FF2CB21E}"/>
              </a:ext>
            </a:extLst>
          </p:cNvPr>
          <p:cNvSpPr txBox="1"/>
          <p:nvPr/>
        </p:nvSpPr>
        <p:spPr>
          <a:xfrm>
            <a:off x="7173094" y="1489279"/>
            <a:ext cx="3379661" cy="830997"/>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rPr>
              <a:t>وضعیت سواد و آموزش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endParaRPr>
          </a:p>
        </p:txBody>
      </p:sp>
      <p:pic>
        <p:nvPicPr>
          <p:cNvPr id="17" name="Picture 16">
            <a:extLst>
              <a:ext uri="{FF2B5EF4-FFF2-40B4-BE49-F238E27FC236}">
                <a16:creationId xmlns:a16="http://schemas.microsoft.com/office/drawing/2014/main" id="{84C5EA0D-2FDD-EE71-FD42-DFAF095B01DB}"/>
              </a:ext>
            </a:extLst>
          </p:cNvPr>
          <p:cNvPicPr>
            <a:picLocks noChangeAspect="1"/>
          </p:cNvPicPr>
          <p:nvPr/>
        </p:nvPicPr>
        <p:blipFill>
          <a:blip r:embed="rId6">
            <a:extLst>
              <a:ext uri="{28A0092B-C50C-407E-A947-70E740481C1C}">
                <a14:useLocalDpi xmlns:a14="http://schemas.microsoft.com/office/drawing/2010/main" val="0"/>
              </a:ext>
            </a:extLst>
          </a:blip>
          <a:srcRect t="52152" b="17468"/>
          <a:stretch>
            <a:fillRect/>
          </a:stretch>
        </p:blipFill>
        <p:spPr>
          <a:xfrm rot="20916283">
            <a:off x="1068453" y="1356637"/>
            <a:ext cx="2385700" cy="1610600"/>
          </a:xfrm>
          <a:prstGeom prst="rect">
            <a:avLst/>
          </a:prstGeom>
          <a:ln>
            <a:noFill/>
          </a:ln>
          <a:effectLst/>
        </p:spPr>
      </p:pic>
      <p:pic>
        <p:nvPicPr>
          <p:cNvPr id="18" name="Picture 17">
            <a:extLst>
              <a:ext uri="{FF2B5EF4-FFF2-40B4-BE49-F238E27FC236}">
                <a16:creationId xmlns:a16="http://schemas.microsoft.com/office/drawing/2014/main" id="{88B64427-ED1E-F521-8C09-BB757AA7C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0922" y="2885283"/>
            <a:ext cx="2888654" cy="31978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a:extLst>
              <a:ext uri="{FF2B5EF4-FFF2-40B4-BE49-F238E27FC236}">
                <a16:creationId xmlns:a16="http://schemas.microsoft.com/office/drawing/2014/main" id="{65DB4035-3037-9758-D506-99C451A0A4AB}"/>
              </a:ext>
            </a:extLst>
          </p:cNvPr>
          <p:cNvSpPr txBox="1"/>
          <p:nvPr/>
        </p:nvSpPr>
        <p:spPr>
          <a:xfrm>
            <a:off x="6463633" y="2125089"/>
            <a:ext cx="4709940"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زمان پهلوی و مدارسی که شیرموز و کیک میدادند.</a:t>
            </a: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16" name="Picture 15">
            <a:extLst>
              <a:ext uri="{FF2B5EF4-FFF2-40B4-BE49-F238E27FC236}">
                <a16:creationId xmlns:a16="http://schemas.microsoft.com/office/drawing/2014/main" id="{42A3FC01-E5DF-894C-7393-983964C0AB3D}"/>
              </a:ext>
            </a:extLst>
          </p:cNvPr>
          <p:cNvPicPr>
            <a:picLocks noChangeAspect="1"/>
          </p:cNvPicPr>
          <p:nvPr/>
        </p:nvPicPr>
        <p:blipFill>
          <a:blip r:embed="rId8">
            <a:extLst>
              <a:ext uri="{28A0092B-C50C-407E-A947-70E740481C1C}">
                <a14:useLocalDpi xmlns:a14="http://schemas.microsoft.com/office/drawing/2010/main" val="0"/>
              </a:ext>
            </a:extLst>
          </a:blip>
          <a:srcRect l="8960" t="33119" r="17904" b="33222"/>
          <a:stretch>
            <a:fillRect/>
          </a:stretch>
        </p:blipFill>
        <p:spPr>
          <a:xfrm rot="20960946">
            <a:off x="3498253" y="1263100"/>
            <a:ext cx="2082362" cy="2129654"/>
          </a:xfrm>
          <a:prstGeom prst="rect">
            <a:avLst/>
          </a:prstGeom>
          <a:ln>
            <a:noFill/>
          </a:ln>
          <a:effectLst/>
        </p:spPr>
      </p:pic>
      <p:pic>
        <p:nvPicPr>
          <p:cNvPr id="15" name="Picture 14">
            <a:extLst>
              <a:ext uri="{FF2B5EF4-FFF2-40B4-BE49-F238E27FC236}">
                <a16:creationId xmlns:a16="http://schemas.microsoft.com/office/drawing/2014/main" id="{8B030AFD-EDAC-6D7E-7A0B-E745E9F51C5C}"/>
              </a:ext>
            </a:extLst>
          </p:cNvPr>
          <p:cNvPicPr>
            <a:picLocks noChangeAspect="1"/>
          </p:cNvPicPr>
          <p:nvPr/>
        </p:nvPicPr>
        <p:blipFill>
          <a:blip r:embed="rId9">
            <a:extLst>
              <a:ext uri="{28A0092B-C50C-407E-A947-70E740481C1C}">
                <a14:useLocalDpi xmlns:a14="http://schemas.microsoft.com/office/drawing/2010/main" val="0"/>
              </a:ext>
            </a:extLst>
          </a:blip>
          <a:srcRect l="11918" t="32659" r="10775" b="26659"/>
          <a:stretch>
            <a:fillRect/>
          </a:stretch>
        </p:blipFill>
        <p:spPr>
          <a:xfrm rot="20793967">
            <a:off x="2011018" y="2914462"/>
            <a:ext cx="2582781" cy="3020359"/>
          </a:xfrm>
          <a:prstGeom prst="rect">
            <a:avLst/>
          </a:prstGeom>
          <a:ln>
            <a:noFill/>
          </a:ln>
          <a:effectLst/>
        </p:spPr>
      </p:pic>
      <p:pic>
        <p:nvPicPr>
          <p:cNvPr id="115" name="Picture 114"/>
          <p:cNvPicPr>
            <a:picLocks noChangeAspect="1"/>
          </p:cNvPicPr>
          <p:nvPr/>
        </p:nvPicPr>
        <p:blipFill>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pic>
        <p:nvPicPr>
          <p:cNvPr id="117" name="Picture 116"/>
          <p:cNvPicPr>
            <a:picLocks noChangeAspect="1"/>
          </p:cNvPicPr>
          <p:nvPr/>
        </p:nvPicPr>
        <p:blipFill rotWithShape="1">
          <a:blip r:embed="rId12">
            <a:extLst>
              <a:ext uri="{28A0092B-C50C-407E-A947-70E740481C1C}">
                <a14:useLocalDpi xmlns:a14="http://schemas.microsoft.com/office/drawing/2010/main" val="0"/>
              </a:ext>
            </a:extLst>
          </a:blip>
          <a:srcRect l="49760" t="19561" r="16373" b="59545"/>
          <a:stretch/>
        </p:blipFill>
        <p:spPr>
          <a:xfrm rot="2357836">
            <a:off x="3130351" y="2438190"/>
            <a:ext cx="977336" cy="498441"/>
          </a:xfrm>
          <a:prstGeom prst="rect">
            <a:avLst/>
          </a:prstGeom>
        </p:spPr>
      </p:pic>
      <p:pic>
        <p:nvPicPr>
          <p:cNvPr id="118" name="Picture 117"/>
          <p:cNvPicPr>
            <a:picLocks noChangeAspect="1"/>
          </p:cNvPicPr>
          <p:nvPr/>
        </p:nvPicPr>
        <p:blipFill rotWithShape="1">
          <a:blip r:embed="rId12">
            <a:extLst>
              <a:ext uri="{28A0092B-C50C-407E-A947-70E740481C1C}">
                <a14:useLocalDpi xmlns:a14="http://schemas.microsoft.com/office/drawing/2010/main" val="0"/>
              </a:ext>
            </a:extLst>
          </a:blip>
          <a:srcRect l="13086" t="78575" r="50339"/>
          <a:stretch/>
        </p:blipFill>
        <p:spPr>
          <a:xfrm rot="2130142">
            <a:off x="6869326" y="5560497"/>
            <a:ext cx="1101915" cy="916811"/>
          </a:xfrm>
          <a:prstGeom prst="rect">
            <a:avLst/>
          </a:prstGeom>
        </p:spPr>
      </p:pic>
      <p:sp>
        <p:nvSpPr>
          <p:cNvPr id="122" name="Rectangle: Top Corners Rounded 101">
            <a:extLst>
              <a:ext uri="{FF2B5EF4-FFF2-40B4-BE49-F238E27FC236}">
                <a16:creationId xmlns:a16="http://schemas.microsoft.com/office/drawing/2014/main" id="{F837200E-B8B1-FA82-8FC0-B2D7EC32BEE4}"/>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sp>
        <p:nvSpPr>
          <p:cNvPr id="10" name="TextBox 9">
            <a:extLst>
              <a:ext uri="{FF2B5EF4-FFF2-40B4-BE49-F238E27FC236}">
                <a16:creationId xmlns:a16="http://schemas.microsoft.com/office/drawing/2014/main" id="{EA6DD5D2-A04A-4419-9CDE-65FEB92CE274}"/>
              </a:ext>
            </a:extLst>
          </p:cNvPr>
          <p:cNvSpPr txBox="1"/>
          <p:nvPr/>
        </p:nvSpPr>
        <p:spPr>
          <a:xfrm>
            <a:off x="2956080" y="609647"/>
            <a:ext cx="6096000" cy="276999"/>
          </a:xfrm>
          <a:prstGeom prst="rect">
            <a:avLst/>
          </a:prstGeom>
          <a:noFill/>
        </p:spPr>
        <p:txBody>
          <a:bodyPr wrap="square">
            <a:spAutoFit/>
          </a:bodyPr>
          <a:lstStyle/>
          <a:p>
            <a:r>
              <a:rPr lang="fa-IR" sz="1200" dirty="0">
                <a:latin typeface="Sahel" panose="020B0603030804020204" pitchFamily="34" charset="-78"/>
                <a:cs typeface="Sahel" panose="020B0603030804020204" pitchFamily="34" charset="-78"/>
              </a:rPr>
              <a:t>4</a:t>
            </a:r>
            <a:endParaRPr lang="en-US" sz="1200" dirty="0">
              <a:latin typeface="Sahel" panose="020B0603030804020204" pitchFamily="34" charset="-78"/>
              <a:cs typeface="Sahel" panose="020B0603030804020204" pitchFamily="34" charset="-78"/>
            </a:endParaRPr>
          </a:p>
        </p:txBody>
      </p:sp>
      <p:sp>
        <p:nvSpPr>
          <p:cNvPr id="20" name="TextBox 19">
            <a:extLst>
              <a:ext uri="{FF2B5EF4-FFF2-40B4-BE49-F238E27FC236}">
                <a16:creationId xmlns:a16="http://schemas.microsoft.com/office/drawing/2014/main" id="{528A6095-7820-3B3A-7B49-CEA34520C9A2}"/>
              </a:ext>
            </a:extLst>
          </p:cNvPr>
          <p:cNvSpPr txBox="1"/>
          <p:nvPr/>
        </p:nvSpPr>
        <p:spPr>
          <a:xfrm>
            <a:off x="-520194" y="6109853"/>
            <a:ext cx="6094324" cy="27699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منبع کتاب خدازاده،نویسنده سید محمد حسین راجی*</a:t>
            </a:r>
            <a:endParaRPr kumimoji="0" lang="en-US" sz="12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20"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391558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59021-8D09-947F-7F8A-AC360AC1A2B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77143A9-188D-7522-CAC3-43522F542A5D}"/>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1C9C695-0B79-6F96-181C-DE280749F654}"/>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C4491528-8B58-6C49-2FD1-90DC53936632}"/>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16EB2C5A-7FCF-AFC5-82E7-2B176AF78350}"/>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4ABE0DEC-2557-6BCA-3CFD-5B7FE58231B4}"/>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C863F410-BF11-0B84-5F5D-C1F5F6C895A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AC2B17AE-BB7A-3333-D142-C8D47EF50898}"/>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49055487-992A-2352-FBDB-A85C5E7A633E}"/>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90E07A7D-35CB-2873-D723-18773DC8A529}"/>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A6ACCEE0-3B2E-A39F-A675-AF74D81C1512}"/>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90F12F52-F620-4519-0DBA-8E914150A9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7CA3D17A-680A-456D-07B4-632D24DF8285}"/>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ACBE0AC-1085-7297-6F50-A11ADA9F39C9}"/>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C969767-C6AB-3D60-1830-9204C7220552}"/>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A980FDD-5CD5-241C-CE94-E5A4DB1A4449}"/>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ED6E5CC9-E26E-7898-35B2-C8C141B86D57}"/>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2986537-C243-38C1-9FD2-B2F9E805C902}"/>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9C8BB81F-7C7E-066B-CA9C-16270AD149A7}"/>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9BD3816-FEC2-5635-BB43-F46A30DDE98B}"/>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E34680A4-1C80-4468-7C98-9EF97148470F}"/>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64066900-A108-EA98-D6EB-62C7518DEB48}"/>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66D2679A-FE4F-B20F-13E8-DA2086685431}"/>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FBD2BDDA-68AC-D2BF-4711-5F2AF462E0AC}"/>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14DF697-FD58-DE49-1349-D8009B445C43}"/>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F69C37C-79A2-F276-0196-41B1F2669DD0}"/>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B119A1CE-5C77-114B-8749-5D58D36C47F9}"/>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8F9680B4-8D8B-5ACB-AE87-872EA5794DB8}"/>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458A9461-5FBC-AEBF-087B-4E7E732769F2}"/>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4FFC3754-9780-0D06-568A-493A7211FDAB}"/>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72300D2F-A0C0-5E24-09DE-E0ADC20913CF}"/>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1CFAC682-CB5C-1FA4-521F-4CCFC0642851}"/>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640313DE-07C4-2E82-4C89-853070B8302F}"/>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46A36D47-92C1-EF69-7B7F-7F8C90C286BD}"/>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CEFB25FB-F636-D8A4-BBF2-4825D60BA359}"/>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0F367843-6FB6-CF3E-50E5-D69F5FE4453E}"/>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02ECF270-4A3A-2519-3BE0-A1C3F309DF3D}"/>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85FBCB88-2570-A450-EAF2-104E9FD1E45A}"/>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CE5A2E7-9874-43F1-523A-3D6ADE11913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E59EAC50-C09A-AEF1-4D93-87352B18CED4}"/>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5A16864B-844D-7498-9CA6-CAC2947C9BCF}"/>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AF662D24-5B5A-3E75-DB65-C81F8D6E937E}"/>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DE73695F-7CDE-91E3-F89E-AA714B15B5FF}"/>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0CC329FD-BA6E-8B61-D4F7-7C6EBB4A0D4F}"/>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F655ED9F-B47B-E6F0-3CB5-12D24DDE5331}"/>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8EE48E74-FEB7-1B19-6027-71B31B63BAB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C251CE34-131A-90AE-B33B-81FEA02074E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4A7D3489-E1AD-8B30-720F-28742BD90EF4}"/>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56BAF559-8ABF-7BDD-99C4-3E2CC2645753}"/>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44C4722E-2C1E-0AA7-F24C-E656F15C61E3}"/>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C0661F2C-546C-127F-DA15-3B0CEDB077CF}"/>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E975207-843D-5147-8959-F4FDAAE9F839}"/>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E11EFBEF-8D12-CC18-626A-92420724C17B}"/>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36E4D33F-AFB9-5765-86AB-FC43D57F3E65}"/>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BE19889B-1D60-AF01-99CA-C4B4E696EFAD}"/>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A887F301-CF06-5D5A-0B6B-BEC5B5589436}"/>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CA3A2337-4263-15BA-C153-003A4B4496CA}"/>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5F60424B-E620-1A78-C428-1CFAE0ECE7C1}"/>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49E72B08-0FE4-1DB3-8133-4D0BA29362B7}"/>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27E0B29B-A5E0-FF1E-A2AD-D124708BB60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06DA770A-103A-19E3-7E98-03B8AA102CCD}"/>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330CCBBF-C310-E612-164E-A47A1DE8F40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7CA548A2-C9D7-7A11-8F93-22512B7854F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276FE9D-71EA-9C16-598A-A3204D3720C0}"/>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1A95FA68-0762-C37C-BE6D-93091CE8260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580F1E0A-84E1-4BE7-1BD7-71129B7ACCE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5071441A-ADC8-682F-A742-51E3457F699B}"/>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ADD8010B-94FC-C225-BE41-BB15C85C9D1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376B3867-9061-EDF0-B4E9-82FE20DDB43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A7135C00-57B0-4247-5408-DFEA33DD6C59}"/>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9E47F6B2-42ED-2591-26FF-8F9D05F2D4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E7D3007D-3592-7456-B44F-ADD084019B8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AE37E12B-7ECE-EE47-FFDA-81589D549164}"/>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133EB987-7E18-BFFA-5B7D-196FB45D167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D315ABBC-C07C-C458-8C4B-5CF4159807F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31056C03-4ADE-64C3-0394-EF7CA38A6D9F}"/>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BAAD0E45-0B93-7A8C-1B30-B147F54A13D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C7F6FE1D-C97E-2154-C0B4-CBCBD78495E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39E3E35F-1CDF-A135-119A-7BD150BA796C}"/>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85312545-F19C-5D5D-8B6A-822878CE293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8365277-9711-E84F-81D2-C3F956DD4E6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12CA45A-7DFD-8D45-F276-6A308AE71F7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4E41A808-5C63-1995-1DEF-77BDAD6085B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8256C8A8-DBAE-B74B-058D-8855D848D75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22C96BBC-38DD-0FB3-FC8F-73D54258DF9F}"/>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036F5645-0A9F-D686-44CF-DC00B656E6B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7C4B4133-38C7-0859-2CAA-A8ED3E6C16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460B33FF-3397-1709-A48E-FFD1F8D182E2}"/>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0B24DCFC-9D2D-1EB6-990D-FAAB9F97E09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47135CDC-ECEB-AF85-89EA-7D811FF599A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5FE8D154-3A6C-1AEC-A59B-857CE3108AC0}"/>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0854ABCB-55A9-0F12-8BA8-9BDD65DE2C5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49CD2F2E-D9B4-DC3D-FC10-3FB53479321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2ACBDF64-FE66-CBBE-42C7-96C93CE1F92C}"/>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3809D8B2-9A87-F961-81E1-3D33A1DA08C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B3F0BE64-B015-E7A4-A136-93F6DD0773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CABD90DA-5706-2E21-90B2-E727526CDA85}"/>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19449EF5-C2CD-B53E-DD46-2EE0F13DA0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F4F4575-219E-055B-BFD9-58D71644BFF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F1110F96-C08E-77B5-E6F8-24EE7B2C04C2}"/>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C38F3D05-39AB-E7D2-2077-5DBB92308AD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8637CADB-E49F-B35A-60EB-903D33DBCA6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916E927F-9834-176B-9977-8D4D127AF5B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17E1FB6B-6C1D-933D-C04A-46E5539E9E9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707752-F2C1-C92B-B613-C354CBD4C07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9" name="Picture 8">
            <a:extLst>
              <a:ext uri="{FF2B5EF4-FFF2-40B4-BE49-F238E27FC236}">
                <a16:creationId xmlns:a16="http://schemas.microsoft.com/office/drawing/2014/main" id="{BA8B4D59-FED2-F37E-C03E-1BE3C2FC7097}"/>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0" name="Content Placeholder 2">
            <a:extLst>
              <a:ext uri="{FF2B5EF4-FFF2-40B4-BE49-F238E27FC236}">
                <a16:creationId xmlns:a16="http://schemas.microsoft.com/office/drawing/2014/main" id="{70AD01ED-6950-B24C-7FF1-8D57CE2FB108}"/>
              </a:ext>
            </a:extLst>
          </p:cNvPr>
          <p:cNvSpPr txBox="1">
            <a:spLocks/>
          </p:cNvSpPr>
          <p:nvPr/>
        </p:nvSpPr>
        <p:spPr>
          <a:xfrm>
            <a:off x="6669930" y="1155785"/>
            <a:ext cx="4345006" cy="13069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lnSpc>
                <a:spcPct val="110000"/>
              </a:lnSpc>
              <a:defRPr/>
            </a:pPr>
            <a:r>
              <a:rPr lang="fa-IR" sz="2000" b="1" dirty="0">
                <a:solidFill>
                  <a:srgbClr val="FF0000"/>
                </a:solidFill>
                <a:latin typeface="Sahel" panose="020B0603030804020204" pitchFamily="34" charset="-78"/>
                <a:cs typeface="Sahel" panose="020B0603030804020204" pitchFamily="34" charset="-78"/>
              </a:rPr>
              <a:t>وضعیت بهداشت</a:t>
            </a:r>
            <a:endParaRPr kumimoji="0" lang="fa-IR" sz="20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defTabSz="914400" rtl="1" eaLnBrk="1" fontAlgn="auto" latinLnBrk="0" hangingPunct="1">
              <a:lnSpc>
                <a:spcPct val="110000"/>
              </a:lnSpc>
              <a:spcBef>
                <a:spcPts val="1000"/>
              </a:spcBef>
              <a:spcAft>
                <a:spcPts val="0"/>
              </a:spcAft>
              <a:buClrTx/>
              <a:buSzTx/>
              <a:tabLst/>
              <a:defRPr/>
            </a:pPr>
            <a:r>
              <a:rPr kumimoji="0" lang="fa-IR" sz="20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بیمارانی که ساعت ها منتظر معاینه پزشکان هندی و بنگلادشی و پاکستانی بودند.</a:t>
            </a: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20" name="Picture 19">
            <a:extLst>
              <a:ext uri="{FF2B5EF4-FFF2-40B4-BE49-F238E27FC236}">
                <a16:creationId xmlns:a16="http://schemas.microsoft.com/office/drawing/2014/main" id="{52A5D328-468E-6EF6-FDA6-C4D59F95D7EC}"/>
              </a:ext>
            </a:extLst>
          </p:cNvPr>
          <p:cNvPicPr>
            <a:picLocks noChangeAspect="1"/>
          </p:cNvPicPr>
          <p:nvPr/>
        </p:nvPicPr>
        <p:blipFill>
          <a:blip r:embed="rId6">
            <a:extLst>
              <a:ext uri="{28A0092B-C50C-407E-A947-70E740481C1C}">
                <a14:useLocalDpi xmlns:a14="http://schemas.microsoft.com/office/drawing/2010/main" val="0"/>
              </a:ext>
            </a:extLst>
          </a:blip>
          <a:srcRect t="52490" b="23038"/>
          <a:stretch>
            <a:fillRect/>
          </a:stretch>
        </p:blipFill>
        <p:spPr>
          <a:xfrm>
            <a:off x="1467330" y="765098"/>
            <a:ext cx="3743266" cy="2035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pic>
        <p:nvPicPr>
          <p:cNvPr id="22" name="Picture 21">
            <a:extLst>
              <a:ext uri="{FF2B5EF4-FFF2-40B4-BE49-F238E27FC236}">
                <a16:creationId xmlns:a16="http://schemas.microsoft.com/office/drawing/2014/main" id="{4E004885-F399-50D9-EF5A-1F9C453177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8488" y="2887658"/>
            <a:ext cx="3573390" cy="3219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4" name="Picture 113"/>
          <p:cNvPicPr>
            <a:picLocks noChangeAspect="1"/>
          </p:cNvPicPr>
          <p:nvPr/>
        </p:nvPicPr>
        <p:blipFill rotWithShape="1">
          <a:blip r:embed="rId8">
            <a:extLst>
              <a:ext uri="{28A0092B-C50C-407E-A947-70E740481C1C}">
                <a14:useLocalDpi xmlns:a14="http://schemas.microsoft.com/office/drawing/2010/main" val="0"/>
              </a:ext>
            </a:extLst>
          </a:blip>
          <a:srcRect l="49760" t="19561" r="16373" b="59545"/>
          <a:stretch/>
        </p:blipFill>
        <p:spPr>
          <a:xfrm rot="2555652">
            <a:off x="10020383" y="2541598"/>
            <a:ext cx="977336" cy="498441"/>
          </a:xfrm>
          <a:prstGeom prst="rect">
            <a:avLst/>
          </a:prstGeom>
        </p:spPr>
      </p:pic>
      <p:sp>
        <p:nvSpPr>
          <p:cNvPr id="116" name="Rectangle: Top Corners Rounded 101">
            <a:extLst>
              <a:ext uri="{FF2B5EF4-FFF2-40B4-BE49-F238E27FC236}">
                <a16:creationId xmlns:a16="http://schemas.microsoft.com/office/drawing/2014/main" id="{F837200E-B8B1-FA82-8FC0-B2D7EC32BEE4}"/>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pic>
        <p:nvPicPr>
          <p:cNvPr id="12" name="Picture 11">
            <a:extLst>
              <a:ext uri="{FF2B5EF4-FFF2-40B4-BE49-F238E27FC236}">
                <a16:creationId xmlns:a16="http://schemas.microsoft.com/office/drawing/2014/main" id="{05D5F564-04DE-C690-78BC-321CCA665DDC}"/>
              </a:ext>
            </a:extLst>
          </p:cNvPr>
          <p:cNvPicPr>
            <a:picLocks noChangeAspect="1"/>
          </p:cNvPicPr>
          <p:nvPr/>
        </p:nvPicPr>
        <p:blipFill>
          <a:blip r:embed="rId9">
            <a:extLst>
              <a:ext uri="{28A0092B-C50C-407E-A947-70E740481C1C}">
                <a14:useLocalDpi xmlns:a14="http://schemas.microsoft.com/office/drawing/2010/main" val="0"/>
              </a:ext>
            </a:extLst>
          </a:blip>
          <a:srcRect l="9506" t="23167" r="17113" b="23833"/>
          <a:stretch>
            <a:fillRect/>
          </a:stretch>
        </p:blipFill>
        <p:spPr>
          <a:xfrm>
            <a:off x="1575243" y="2590671"/>
            <a:ext cx="2048445" cy="32877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pic>
        <p:nvPicPr>
          <p:cNvPr id="13" name="Picture 12">
            <a:extLst>
              <a:ext uri="{FF2B5EF4-FFF2-40B4-BE49-F238E27FC236}">
                <a16:creationId xmlns:a16="http://schemas.microsoft.com/office/drawing/2014/main" id="{161EC1CE-4E55-A7D2-764B-B3EB2B5721E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938486" y="3278805"/>
            <a:ext cx="1712719" cy="2035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sp>
        <p:nvSpPr>
          <p:cNvPr id="15" name="TextBox 14">
            <a:extLst>
              <a:ext uri="{FF2B5EF4-FFF2-40B4-BE49-F238E27FC236}">
                <a16:creationId xmlns:a16="http://schemas.microsoft.com/office/drawing/2014/main" id="{396A2B58-FAB8-5731-B6B8-D1A8478FCF8A}"/>
              </a:ext>
            </a:extLst>
          </p:cNvPr>
          <p:cNvSpPr txBox="1"/>
          <p:nvPr/>
        </p:nvSpPr>
        <p:spPr>
          <a:xfrm>
            <a:off x="-520194" y="6109853"/>
            <a:ext cx="6094324" cy="27699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منبع کتاب خدازاده،نویسنده سید محمد حسین راجی*</a:t>
            </a:r>
            <a:endParaRPr kumimoji="0" lang="en-US" sz="12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17"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62449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B14F1-BBD4-AD88-4AC7-F81FA2C17B5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0F6E651D-8AD6-C12D-8844-7AF148AD2C76}"/>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16C64E1F-C033-8CC2-A821-EE498D3C6851}"/>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ACB48215-A2C9-A903-349A-2A4F645DC506}"/>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B84EBE9C-2F89-12DD-49C9-5EAAFEEA2169}"/>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09762A10-B915-C353-3B9F-C182CE5A5BA6}"/>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24D26E3D-08EB-88D9-D8A6-3304A41CC5D2}"/>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900C3803-473C-3B22-14F5-9707B51A4D57}"/>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3FCFB19B-2281-DE53-7250-BF8368545A49}"/>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8950E750-A223-C970-F1B0-F65D5B60F55F}"/>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FC4234E1-EE8E-8FA2-3139-4822C417D3A0}"/>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BF89DA6D-56EB-8974-377F-C201ACF2238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0ACD0796-F73F-7E6E-0640-F48D4A3D04BC}"/>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113AF2F-718D-E335-940C-B975EB49F1FD}"/>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E1756A1-1276-6FA0-A45B-6E321A0C0B57}"/>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3079DE0-A94C-EAC1-7FFB-4B1303CFE271}"/>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E94FE6AD-877B-A77D-4A08-F384246C3F15}"/>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0952B3DD-DEED-84D7-1204-6F3E1FA6D142}"/>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6A936746-460A-0C61-2454-030DD453F990}"/>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811E952D-F15D-593C-9CCA-EB2D70128DCF}"/>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1A9B84C7-732D-08F3-F660-7E06EEEEB488}"/>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D6E05AE-5326-A26B-DA83-E0400ECCB8D8}"/>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1D7E0E90-16A2-56D2-2891-9A1CD32CC5E5}"/>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C54AB84B-CC4E-6AB3-0BD7-64312D0EF889}"/>
              </a:ext>
            </a:extLst>
          </p:cNvPr>
          <p:cNvGrpSpPr/>
          <p:nvPr/>
        </p:nvGrpSpPr>
        <p:grpSpPr>
          <a:xfrm>
            <a:off x="853288" y="360656"/>
            <a:ext cx="10428679" cy="6136687"/>
            <a:chOff x="881661" y="360657"/>
            <a:chExt cx="10428679" cy="6136687"/>
          </a:xfrm>
        </p:grpSpPr>
        <p:sp>
          <p:nvSpPr>
            <p:cNvPr id="4" name="Rectangle: Top Corners Rounded 3">
              <a:extLst>
                <a:ext uri="{FF2B5EF4-FFF2-40B4-BE49-F238E27FC236}">
                  <a16:creationId xmlns:a16="http://schemas.microsoft.com/office/drawing/2014/main" id="{4C793FA6-109B-0BFF-B0A1-ABE51C579118}"/>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C0540926-DD79-91BC-7733-EBF5ED60CA4C}"/>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AD4537ED-284A-EBE5-9D9C-F44F1D440328}"/>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2B3CF688-13E4-383C-7CBE-E6EF98DDD42E}"/>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7AA10355-BF93-2B68-B150-C5E6D8559BA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7D5F17FE-E1EE-C821-AB4D-6FEE867C8A2B}"/>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A9BB34C6-6B39-5875-5078-D929F840561C}"/>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D41C8BFC-90C1-A391-0890-2226C1F66C24}"/>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65CBB286-E8EF-671D-FCBA-579388F84E15}"/>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BE25BCFF-1405-EEF4-70A5-10A79552D3C5}"/>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E45884AB-8724-5BD5-EDC3-1C2207B7A11E}"/>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D9DE78-4C90-AAD0-16BA-35025D0D9ECF}"/>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BDBFEA19-4CDC-7147-724D-C56F1EBEB304}"/>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8CC3AD2A-0B8E-C2DB-98F4-D07B844339D2}"/>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6DCA3CFF-7219-A043-87F3-BE39EEC415FF}"/>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5C0FC1F9-7848-6AF2-06EE-44D5DDBF85FE}"/>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D95AF2E-A3A4-6475-B413-ED55DED4E731}"/>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49D9545E-892C-1408-3C7C-CE7AF37B5059}"/>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DBFF9D40-0E11-BAB2-6265-99F2950D2538}"/>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FBEBE93F-CC3C-71D5-0043-2B0F68A7F8D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44E4FB07-6C95-1C4B-0BF9-9F605344C2F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85D22236-9D2D-14D6-4B2C-6EB2CADF889D}"/>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FAD62F9D-9093-4F72-63A8-C1FAEA19F728}"/>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1C8925E5-79C7-F834-A5AC-4C130F6AC097}"/>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88D11C5-A965-4FED-06FC-5F6C38794E4E}"/>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F961FC24-3910-F88B-116A-8279FDE16694}"/>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0135B916-4ED4-E5E0-1E46-A0E12278D64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930E93FE-F808-64BF-DE3A-0A99134F2C5C}"/>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C07369EB-B9B4-CF0D-0AF6-D6BB4F0B8F47}"/>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2196A210-B8A3-3581-F223-AABD10FEF3E5}"/>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1D76306-2CCA-75CE-2518-1BDBA5B4E5A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B1EA4772-9664-CB6F-94A0-9F15CD68CC1B}"/>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FDF5F357-1066-31BE-5AE9-88FC8BE540E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352D07CB-06A0-C0E3-245C-BA9668A9014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46BD46C-EA60-B076-2E95-32ED6ED683A0}"/>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EEFCC02-437C-8091-06DB-3E0DF239258E}"/>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4911F764-DF9E-1FAC-2515-8213B9B744DD}"/>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8506D3CE-2B82-B529-9ED1-4DF484FC43A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53CE4C70-C319-2196-41E3-9C44D785C9C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C034C841-1923-35AA-30AA-D84BDA4533DF}"/>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3D49D27D-C49A-BB36-E897-8175F8855E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295FC01E-07E1-3ED8-6C91-3B9B1916E6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CD073B77-B86A-536D-44C2-BDA111754C7B}"/>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B403A79-080E-3DF2-26C4-7D769B9B892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55C430D5-B51F-8987-B0EE-B58CBAEC0BB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54A3F5F1-0DB0-8091-BE23-5EB13CED12AA}"/>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56AD72CE-78C6-4B73-FB2C-18F78901406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8F11955A-3528-F58B-F156-B83A56EB270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ECA34D2A-6EA8-49A7-95D3-985F402A69E6}"/>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8118B4E2-787B-03DD-9010-22EED8AB59A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DD5DDCD0-8013-F902-7215-34D16C2605B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99F2B593-216D-691B-DA34-FC08FC2AF5F8}"/>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4DC0498B-5A34-871E-C40A-263DF2E8722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B8C405E-B1D0-277D-4BB0-CB896E4F60D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0F18E924-56F9-4334-2956-418EC1800869}"/>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3848C6E1-3D67-9815-3DDD-2BF558E01A8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291F6BF4-80AD-99C8-9AF5-5ED451F77A4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1EB33027-04C3-B89D-8B68-9958AF80AB66}"/>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2A59412E-C947-1688-F585-3E5E183E7C1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84A36277-3ED7-35CC-E061-E46E105E89D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C9F6ADCE-857C-9C3C-CAC8-DB9A0BB3FAD3}"/>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511399F9-D0D4-DCBC-2228-C1E94139230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6086F783-67EA-0C9C-57D9-62D56A22419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E990DE49-CE46-0CCD-2E26-0D092A4382C3}"/>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3AA3551-5D43-A121-F70B-336E34606A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9045C9A6-E4B0-DD26-B487-F67986BD36C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37F05E0C-B1E9-3E01-355F-4E482DCCAC02}"/>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C09992FE-DB65-2E10-2F46-0F886BD69C1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825C3F9D-354A-0C2F-2BBC-482F008960F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50F021AC-C82E-4A99-A8A7-DB5051A128AB}"/>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41F50598-B57E-8AEF-A5A4-8AA78756371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85C60ABE-A087-6B23-ED9A-C6E264F13B9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14A35C11-1A0D-4B85-FC0A-1C54EA554EEC}"/>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CEC3308A-D71A-A187-A99B-01F17FF7B0C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6B425B1-5BF4-28D9-2D5B-095342432F7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9AA994F6-729C-F91F-C825-8CAE9CAE6677}"/>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7D47B02-85FA-A101-14FB-4AF335686F5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CD4BD40B-908B-8063-5216-D9FB1761053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E835D35C-AFFC-B639-EB20-F7E61090AC89}"/>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57C4CBD-8148-0C2B-3DDE-BC96EBCCB21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525C8C98-7BA8-0EB7-5CD6-D1FADCAA927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9" name="Picture 8">
            <a:extLst>
              <a:ext uri="{FF2B5EF4-FFF2-40B4-BE49-F238E27FC236}">
                <a16:creationId xmlns:a16="http://schemas.microsoft.com/office/drawing/2014/main" id="{3A199BA7-59EC-ED7D-EACA-CF116BE21089}"/>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3" name="TextBox 12">
            <a:extLst>
              <a:ext uri="{FF2B5EF4-FFF2-40B4-BE49-F238E27FC236}">
                <a16:creationId xmlns:a16="http://schemas.microsoft.com/office/drawing/2014/main" id="{FBE8003E-D8DF-93F2-536D-D9E8EA521622}"/>
              </a:ext>
            </a:extLst>
          </p:cNvPr>
          <p:cNvSpPr txBox="1"/>
          <p:nvPr/>
        </p:nvSpPr>
        <p:spPr>
          <a:xfrm>
            <a:off x="7054158" y="1779143"/>
            <a:ext cx="33796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rPr>
              <a:t>وضعیت مسکن</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endParaRPr>
          </a:p>
        </p:txBody>
      </p:sp>
      <p:sp>
        <p:nvSpPr>
          <p:cNvPr id="10" name="Content Placeholder 2">
            <a:extLst>
              <a:ext uri="{FF2B5EF4-FFF2-40B4-BE49-F238E27FC236}">
                <a16:creationId xmlns:a16="http://schemas.microsoft.com/office/drawing/2014/main" id="{9F98002F-46F4-91F7-80A2-98831644CD6C}"/>
              </a:ext>
            </a:extLst>
          </p:cNvPr>
          <p:cNvSpPr txBox="1">
            <a:spLocks/>
          </p:cNvSpPr>
          <p:nvPr/>
        </p:nvSpPr>
        <p:spPr>
          <a:xfrm>
            <a:off x="6503175" y="2772772"/>
            <a:ext cx="4695637" cy="2327423"/>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ctr" defTabSz="914400" rtl="1" eaLnBrk="1" fontAlgn="auto" latinLnBrk="0" hangingPunct="1">
              <a:lnSpc>
                <a:spcPct val="150000"/>
              </a:lnSpc>
              <a:spcBef>
                <a:spcPts val="1000"/>
              </a:spcBef>
              <a:spcAft>
                <a:spcPts val="0"/>
              </a:spcAft>
              <a:buClrTx/>
              <a:buSzTx/>
              <a:buFont typeface="Wingdings" panose="05000000000000000000" pitchFamily="2" charset="2"/>
              <a:buChar char="q"/>
              <a:tabLst/>
              <a:defRPr/>
            </a:pP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تعداد </a:t>
            </a: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خانواده</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های</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شهرنشین</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که</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تنها در </a:t>
            </a: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یک</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اتاق </a:t>
            </a: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زندگی</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می</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کردند</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از 36 </a:t>
            </a: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درصد</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در 1346ش، به 43 </a:t>
            </a: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درصد</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در 1356ش </a:t>
            </a:r>
            <a:endParaRPr kumimoji="0" lang="fa-IR"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ctr" defTabSz="914400" rtl="1"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افزایش</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2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یافت</a:t>
            </a:r>
            <a:r>
              <a:rPr kumimoji="0" lang="ar-SA"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a:t>
            </a: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grpSp>
        <p:nvGrpSpPr>
          <p:cNvPr id="12" name="Group 11">
            <a:extLst>
              <a:ext uri="{FF2B5EF4-FFF2-40B4-BE49-F238E27FC236}">
                <a16:creationId xmlns:a16="http://schemas.microsoft.com/office/drawing/2014/main" id="{66EE7F38-DC57-773F-268E-5F8E8F729500}"/>
              </a:ext>
            </a:extLst>
          </p:cNvPr>
          <p:cNvGrpSpPr/>
          <p:nvPr/>
        </p:nvGrpSpPr>
        <p:grpSpPr>
          <a:xfrm>
            <a:off x="1193712" y="1023438"/>
            <a:ext cx="4184383" cy="4805899"/>
            <a:chOff x="4993468" y="2029044"/>
            <a:chExt cx="2262758" cy="4066956"/>
          </a:xfrm>
        </p:grpSpPr>
        <p:pic>
          <p:nvPicPr>
            <p:cNvPr id="20" name="Picture 19">
              <a:extLst>
                <a:ext uri="{FF2B5EF4-FFF2-40B4-BE49-F238E27FC236}">
                  <a16:creationId xmlns:a16="http://schemas.microsoft.com/office/drawing/2014/main" id="{B0582347-1653-3066-DE28-DFB70050D555}"/>
                </a:ext>
              </a:extLst>
            </p:cNvPr>
            <p:cNvPicPr>
              <a:picLocks noChangeAspect="1"/>
            </p:cNvPicPr>
            <p:nvPr/>
          </p:nvPicPr>
          <p:blipFill>
            <a:blip r:embed="rId6">
              <a:extLst>
                <a:ext uri="{28A0092B-C50C-407E-A947-70E740481C1C}">
                  <a14:useLocalDpi xmlns:a14="http://schemas.microsoft.com/office/drawing/2010/main" val="0"/>
                </a:ext>
              </a:extLst>
            </a:blip>
            <a:srcRect l="13175" t="42777" r="19697" b="10000"/>
            <a:stretch>
              <a:fillRect/>
            </a:stretch>
          </p:blipFill>
          <p:spPr>
            <a:xfrm>
              <a:off x="4993468" y="2857500"/>
              <a:ext cx="2244503" cy="3238500"/>
            </a:xfrm>
            <a:prstGeom prst="rect">
              <a:avLst/>
            </a:prstGeom>
          </p:spPr>
        </p:pic>
        <p:pic>
          <p:nvPicPr>
            <p:cNvPr id="21" name="Picture 20">
              <a:extLst>
                <a:ext uri="{FF2B5EF4-FFF2-40B4-BE49-F238E27FC236}">
                  <a16:creationId xmlns:a16="http://schemas.microsoft.com/office/drawing/2014/main" id="{2573C165-DC79-7584-27C2-D49DB959C516}"/>
                </a:ext>
              </a:extLst>
            </p:cNvPr>
            <p:cNvPicPr>
              <a:picLocks noChangeAspect="1"/>
            </p:cNvPicPr>
            <p:nvPr/>
          </p:nvPicPr>
          <p:blipFill>
            <a:blip r:embed="rId6">
              <a:extLst>
                <a:ext uri="{28A0092B-C50C-407E-A947-70E740481C1C}">
                  <a14:useLocalDpi xmlns:a14="http://schemas.microsoft.com/office/drawing/2010/main" val="0"/>
                </a:ext>
              </a:extLst>
            </a:blip>
            <a:srcRect l="18888" t="15112" r="12037" b="74229"/>
            <a:stretch>
              <a:fillRect/>
            </a:stretch>
          </p:blipFill>
          <p:spPr>
            <a:xfrm>
              <a:off x="4993468" y="2029044"/>
              <a:ext cx="2262758" cy="806897"/>
            </a:xfrm>
            <a:prstGeom prst="rect">
              <a:avLst/>
            </a:prstGeom>
          </p:spPr>
        </p:pic>
      </p:grpSp>
      <p:sp>
        <p:nvSpPr>
          <p:cNvPr id="114" name="Rectangle: Top Corners Rounded 101">
            <a:extLst>
              <a:ext uri="{FF2B5EF4-FFF2-40B4-BE49-F238E27FC236}">
                <a16:creationId xmlns:a16="http://schemas.microsoft.com/office/drawing/2014/main" id="{F837200E-B8B1-FA82-8FC0-B2D7EC32BEE4}"/>
              </a:ext>
            </a:extLst>
          </p:cNvPr>
          <p:cNvSpPr/>
          <p:nvPr/>
        </p:nvSpPr>
        <p:spPr>
          <a:xfrm rot="16200000" flipV="1">
            <a:off x="10702994"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sp>
        <p:nvSpPr>
          <p:cNvPr id="15" name="TextBox 14">
            <a:extLst>
              <a:ext uri="{FF2B5EF4-FFF2-40B4-BE49-F238E27FC236}">
                <a16:creationId xmlns:a16="http://schemas.microsoft.com/office/drawing/2014/main" id="{8F16E6AF-51C5-8F6A-026D-F89D206A2F64}"/>
              </a:ext>
            </a:extLst>
          </p:cNvPr>
          <p:cNvSpPr txBox="1"/>
          <p:nvPr/>
        </p:nvSpPr>
        <p:spPr>
          <a:xfrm>
            <a:off x="-520194" y="6109853"/>
            <a:ext cx="6094324" cy="27699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منبع کتاب خدازاده،نویسنده سید محمد حسین راجی*</a:t>
            </a:r>
            <a:endParaRPr kumimoji="0" lang="en-US" sz="12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1315454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9BB22-E1D0-5F95-BBFD-A3717840571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D2387B5-6048-75DC-30AC-02ED078E5E93}"/>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97F60821-5DFE-D138-9B30-48D0CA871A3D}"/>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56" name="Rectangle 55">
              <a:extLst>
                <a:ext uri="{FF2B5EF4-FFF2-40B4-BE49-F238E27FC236}">
                  <a16:creationId xmlns:a16="http://schemas.microsoft.com/office/drawing/2014/main" id="{920B7CAC-FC3E-4DE9-491A-FAF3F78DB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72" name="Rectangle 71">
              <a:extLst>
                <a:ext uri="{FF2B5EF4-FFF2-40B4-BE49-F238E27FC236}">
                  <a16:creationId xmlns:a16="http://schemas.microsoft.com/office/drawing/2014/main" id="{4F0E71A9-9EAE-F0C1-1AD2-8A654ABD2DF4}"/>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71" name="Rectangle 70">
              <a:extLst>
                <a:ext uri="{FF2B5EF4-FFF2-40B4-BE49-F238E27FC236}">
                  <a16:creationId xmlns:a16="http://schemas.microsoft.com/office/drawing/2014/main" id="{23124F98-2601-86DA-33B3-2BC49F8A188B}"/>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IRANSans(FaNum)"/>
              </a:endParaRPr>
            </a:p>
          </p:txBody>
        </p:sp>
      </p:grpSp>
      <p:sp>
        <p:nvSpPr>
          <p:cNvPr id="105" name="Rectangle: Top Corners Rounded 104">
            <a:extLst>
              <a:ext uri="{FF2B5EF4-FFF2-40B4-BE49-F238E27FC236}">
                <a16:creationId xmlns:a16="http://schemas.microsoft.com/office/drawing/2014/main" id="{B2F644C1-28D3-871A-E8EB-48DF3F76D224}"/>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B Sina" panose="00000700000000000000" pitchFamily="2" charset="-78"/>
            </a:endParaRPr>
          </a:p>
        </p:txBody>
      </p:sp>
      <p:sp>
        <p:nvSpPr>
          <p:cNvPr id="104" name="Rectangle: Top Corners Rounded 103">
            <a:extLst>
              <a:ext uri="{FF2B5EF4-FFF2-40B4-BE49-F238E27FC236}">
                <a16:creationId xmlns:a16="http://schemas.microsoft.com/office/drawing/2014/main" id="{CB301F38-D656-1782-BF37-15C7A79B44BB}"/>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B Sina" panose="00000700000000000000" pitchFamily="2" charset="-78"/>
            </a:endParaRPr>
          </a:p>
        </p:txBody>
      </p:sp>
      <p:sp>
        <p:nvSpPr>
          <p:cNvPr id="103" name="Rectangle: Top Corners Rounded 102">
            <a:extLst>
              <a:ext uri="{FF2B5EF4-FFF2-40B4-BE49-F238E27FC236}">
                <a16:creationId xmlns:a16="http://schemas.microsoft.com/office/drawing/2014/main" id="{D732536D-B3C9-8836-4BFF-F1EAAAB56DCB}"/>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B Sina" panose="00000700000000000000" pitchFamily="2" charset="-78"/>
            </a:endParaRPr>
          </a:p>
        </p:txBody>
      </p:sp>
      <p:sp>
        <p:nvSpPr>
          <p:cNvPr id="97" name="Rectangle: Top Corners Rounded 96">
            <a:extLst>
              <a:ext uri="{FF2B5EF4-FFF2-40B4-BE49-F238E27FC236}">
                <a16:creationId xmlns:a16="http://schemas.microsoft.com/office/drawing/2014/main" id="{1AC3C50F-A8E9-AE0C-C59D-2F3F2430136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AA870002-1F86-A971-0315-7BB1022321B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Calibri"/>
                <a:ea typeface="+mn-ea"/>
                <a:cs typeface="IRANSans(FaNum)"/>
              </a:rPr>
              <a:t>مقدمه</a:t>
            </a:r>
          </a:p>
        </p:txBody>
      </p:sp>
      <p:sp>
        <p:nvSpPr>
          <p:cNvPr id="11" name="Slide Number Placeholder 10">
            <a:extLst>
              <a:ext uri="{FF2B5EF4-FFF2-40B4-BE49-F238E27FC236}">
                <a16:creationId xmlns:a16="http://schemas.microsoft.com/office/drawing/2014/main" id="{4C568031-FA70-FA86-F8DA-33937848567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Calibri"/>
                <a:ea typeface="+mn-ea"/>
                <a:cs typeface="IRANSans(FaNum)"/>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IRANSans(FaNum)"/>
            </a:endParaRPr>
          </a:p>
        </p:txBody>
      </p:sp>
      <p:cxnSp>
        <p:nvCxnSpPr>
          <p:cNvPr id="133" name="Straight Connector 132">
            <a:extLst>
              <a:ext uri="{FF2B5EF4-FFF2-40B4-BE49-F238E27FC236}">
                <a16:creationId xmlns:a16="http://schemas.microsoft.com/office/drawing/2014/main" id="{42C39A6C-1C40-616C-6AF3-32C2368C406C}"/>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6A5BE3D-5C66-B3C4-2E6D-F567FFF098CB}"/>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F605F7F-8F9A-48F9-05B8-7D005C846D0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F5292FC-C0CA-5447-5B21-866692D689BA}"/>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3B70BE8E-9821-802A-E98C-5097A751AE3B}"/>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IRANSans(FaNum)" panose="02040503050201020203" pitchFamily="18" charset="-78"/>
                <a:ea typeface="+mn-ea"/>
                <a:cs typeface="IRANSans(FaNum)"/>
              </a:rPr>
              <a:t>پاورقی: ...</a:t>
            </a:r>
          </a:p>
        </p:txBody>
      </p:sp>
      <p:sp>
        <p:nvSpPr>
          <p:cNvPr id="98" name="Rectangle: Top Corners Rounded 97">
            <a:extLst>
              <a:ext uri="{FF2B5EF4-FFF2-40B4-BE49-F238E27FC236}">
                <a16:creationId xmlns:a16="http://schemas.microsoft.com/office/drawing/2014/main" id="{E707B450-EA9C-B483-BBE3-50DD881FFB80}"/>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F307DC81-F475-0BB9-ED17-1455A9A0773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6E511172-3A2C-AD5D-DB1E-E637F3A956B8}"/>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2C80D3EC-827B-028C-E6C3-552A04A53780}"/>
              </a:ext>
            </a:extLst>
          </p:cNvPr>
          <p:cNvSpPr txBox="1"/>
          <p:nvPr/>
        </p:nvSpPr>
        <p:spPr>
          <a:xfrm>
            <a:off x="1855141" y="1143011"/>
            <a:ext cx="3330317" cy="42259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IRANSans(FaNum)"/>
            </a:endParaRPr>
          </a:p>
        </p:txBody>
      </p:sp>
      <p:sp>
        <p:nvSpPr>
          <p:cNvPr id="101" name="Rectangle: Top Corners Rounded 100">
            <a:extLst>
              <a:ext uri="{FF2B5EF4-FFF2-40B4-BE49-F238E27FC236}">
                <a16:creationId xmlns:a16="http://schemas.microsoft.com/office/drawing/2014/main" id="{EEBBC095-6BF8-7A2C-038D-10CAD3103042}"/>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B Sina" panose="00000700000000000000" pitchFamily="2" charset="-78"/>
            </a:endParaRPr>
          </a:p>
        </p:txBody>
      </p:sp>
      <p:sp>
        <p:nvSpPr>
          <p:cNvPr id="6" name="TextBox 5">
            <a:extLst>
              <a:ext uri="{FF2B5EF4-FFF2-40B4-BE49-F238E27FC236}">
                <a16:creationId xmlns:a16="http://schemas.microsoft.com/office/drawing/2014/main" id="{E76E030E-211D-06AA-6043-3E15FD73DC9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a:ea typeface="+mn-ea"/>
                <a:cs typeface="IRANSans(FaNum)"/>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a:ea typeface="+mn-ea"/>
                <a:cs typeface="IRANSans(FaNum)"/>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a:ea typeface="+mn-ea"/>
                <a:cs typeface="IRANSans(FaNum)"/>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Calibri"/>
              <a:ea typeface="+mn-ea"/>
              <a:cs typeface="IRANSans(FaNum)"/>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Calibri"/>
                <a:ea typeface="+mn-ea"/>
                <a:cs typeface="IRANSans(FaNum)"/>
              </a:rPr>
              <a:t>اسلاید 1</a:t>
            </a:r>
          </a:p>
        </p:txBody>
      </p:sp>
      <p:grpSp>
        <p:nvGrpSpPr>
          <p:cNvPr id="2" name="Group 1">
            <a:extLst>
              <a:ext uri="{FF2B5EF4-FFF2-40B4-BE49-F238E27FC236}">
                <a16:creationId xmlns:a16="http://schemas.microsoft.com/office/drawing/2014/main" id="{8D6C2464-7FD1-621C-F800-2AF7ED9F72E7}"/>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AFE49597-DE64-C70C-7CB5-234FAF8B34FE}"/>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IRANSans(FaNum)"/>
              </a:endParaRPr>
            </a:p>
          </p:txBody>
        </p:sp>
        <p:sp>
          <p:nvSpPr>
            <p:cNvPr id="5" name="Rectangle: Top Corners Rounded 4">
              <a:extLst>
                <a:ext uri="{FF2B5EF4-FFF2-40B4-BE49-F238E27FC236}">
                  <a16:creationId xmlns:a16="http://schemas.microsoft.com/office/drawing/2014/main" id="{B71FB863-69BD-9961-03FA-6389D93762E9}"/>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IRANSans(FaNum)"/>
              </a:endParaRPr>
            </a:p>
          </p:txBody>
        </p:sp>
        <p:grpSp>
          <p:nvGrpSpPr>
            <p:cNvPr id="150" name="Group 149">
              <a:extLst>
                <a:ext uri="{FF2B5EF4-FFF2-40B4-BE49-F238E27FC236}">
                  <a16:creationId xmlns:a16="http://schemas.microsoft.com/office/drawing/2014/main" id="{DF09B291-BCA7-74D9-C7E0-DFE0CC785FD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BF25A1A4-3F16-C917-BBF2-D55CB84F1565}"/>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644B3460-C4CA-29C1-28A9-33CA6A0CA358}"/>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44DDD354-08F1-11D7-E6A4-A4C5F697B20D}"/>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15" name="Oval 214">
                    <a:extLst>
                      <a:ext uri="{FF2B5EF4-FFF2-40B4-BE49-F238E27FC236}">
                        <a16:creationId xmlns:a16="http://schemas.microsoft.com/office/drawing/2014/main" id="{A5CEA21E-15A9-A1CD-F2B1-FCA82A0CC361}"/>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16" name="Oval 215">
                    <a:extLst>
                      <a:ext uri="{FF2B5EF4-FFF2-40B4-BE49-F238E27FC236}">
                        <a16:creationId xmlns:a16="http://schemas.microsoft.com/office/drawing/2014/main" id="{6932460A-D1F8-1153-319C-C4F4A9F28160}"/>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17" name="Oval 216">
                    <a:extLst>
                      <a:ext uri="{FF2B5EF4-FFF2-40B4-BE49-F238E27FC236}">
                        <a16:creationId xmlns:a16="http://schemas.microsoft.com/office/drawing/2014/main" id="{CBA1991B-9375-BFFC-8E0D-F82FF1179DE4}"/>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18" name="Oval 217">
                    <a:extLst>
                      <a:ext uri="{FF2B5EF4-FFF2-40B4-BE49-F238E27FC236}">
                        <a16:creationId xmlns:a16="http://schemas.microsoft.com/office/drawing/2014/main" id="{43AB435F-9108-A0BF-EF7A-6C44BC7C6F25}"/>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19" name="Oval 218">
                    <a:extLst>
                      <a:ext uri="{FF2B5EF4-FFF2-40B4-BE49-F238E27FC236}">
                        <a16:creationId xmlns:a16="http://schemas.microsoft.com/office/drawing/2014/main" id="{8AC3F686-5B7D-4E6C-9ABD-FB9C031926E8}"/>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20" name="Oval 219">
                    <a:extLst>
                      <a:ext uri="{FF2B5EF4-FFF2-40B4-BE49-F238E27FC236}">
                        <a16:creationId xmlns:a16="http://schemas.microsoft.com/office/drawing/2014/main" id="{2391ECE1-A774-6B5E-DA84-C900E1B8DC45}"/>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21" name="Oval 220">
                    <a:extLst>
                      <a:ext uri="{FF2B5EF4-FFF2-40B4-BE49-F238E27FC236}">
                        <a16:creationId xmlns:a16="http://schemas.microsoft.com/office/drawing/2014/main" id="{79E99C74-7794-6991-7F66-A9DDB7ABBEDA}"/>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22" name="Oval 221">
                    <a:extLst>
                      <a:ext uri="{FF2B5EF4-FFF2-40B4-BE49-F238E27FC236}">
                        <a16:creationId xmlns:a16="http://schemas.microsoft.com/office/drawing/2014/main" id="{0E47DF86-9C78-8802-A1B2-E438453E0F1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23" name="Oval 222">
                    <a:extLst>
                      <a:ext uri="{FF2B5EF4-FFF2-40B4-BE49-F238E27FC236}">
                        <a16:creationId xmlns:a16="http://schemas.microsoft.com/office/drawing/2014/main" id="{677930C8-F705-2C8C-ECEB-C827467109B4}"/>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24" name="Oval 223">
                    <a:extLst>
                      <a:ext uri="{FF2B5EF4-FFF2-40B4-BE49-F238E27FC236}">
                        <a16:creationId xmlns:a16="http://schemas.microsoft.com/office/drawing/2014/main" id="{0EADEF3F-4CCF-7A33-A028-37CC2D52CEF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25" name="Oval 224">
                    <a:extLst>
                      <a:ext uri="{FF2B5EF4-FFF2-40B4-BE49-F238E27FC236}">
                        <a16:creationId xmlns:a16="http://schemas.microsoft.com/office/drawing/2014/main" id="{361FBD9A-2423-1474-EB37-CE7E4C7D9017}"/>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26" name="Oval 225">
                    <a:extLst>
                      <a:ext uri="{FF2B5EF4-FFF2-40B4-BE49-F238E27FC236}">
                        <a16:creationId xmlns:a16="http://schemas.microsoft.com/office/drawing/2014/main" id="{5996F022-08BD-9630-5177-A21C0C5FDF25}"/>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27" name="Oval 226">
                    <a:extLst>
                      <a:ext uri="{FF2B5EF4-FFF2-40B4-BE49-F238E27FC236}">
                        <a16:creationId xmlns:a16="http://schemas.microsoft.com/office/drawing/2014/main" id="{F42C49BD-209B-DFE3-7A6D-95046377C779}"/>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28" name="Oval 227">
                    <a:extLst>
                      <a:ext uri="{FF2B5EF4-FFF2-40B4-BE49-F238E27FC236}">
                        <a16:creationId xmlns:a16="http://schemas.microsoft.com/office/drawing/2014/main" id="{25D5BD7C-7080-FA64-454E-59A77DACB8E0}"/>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98" name="Group 197">
                  <a:extLst>
                    <a:ext uri="{FF2B5EF4-FFF2-40B4-BE49-F238E27FC236}">
                      <a16:creationId xmlns:a16="http://schemas.microsoft.com/office/drawing/2014/main" id="{AF8E3412-8410-CDBB-E16C-E0ADA24C1ECA}"/>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4D5A2722-F049-1C2F-C082-278E10DB2448}"/>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00" name="Oval 199">
                    <a:extLst>
                      <a:ext uri="{FF2B5EF4-FFF2-40B4-BE49-F238E27FC236}">
                        <a16:creationId xmlns:a16="http://schemas.microsoft.com/office/drawing/2014/main" id="{E5DB46DF-BA3B-0242-D3E5-E719F53CD81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01" name="Oval 200">
                    <a:extLst>
                      <a:ext uri="{FF2B5EF4-FFF2-40B4-BE49-F238E27FC236}">
                        <a16:creationId xmlns:a16="http://schemas.microsoft.com/office/drawing/2014/main" id="{6B723986-4CAC-4313-7BD5-C03FB3A5A735}"/>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02" name="Oval 201">
                    <a:extLst>
                      <a:ext uri="{FF2B5EF4-FFF2-40B4-BE49-F238E27FC236}">
                        <a16:creationId xmlns:a16="http://schemas.microsoft.com/office/drawing/2014/main" id="{49885A14-6DBF-56DE-4930-DFA4F23E6CE8}"/>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03" name="Oval 202">
                    <a:extLst>
                      <a:ext uri="{FF2B5EF4-FFF2-40B4-BE49-F238E27FC236}">
                        <a16:creationId xmlns:a16="http://schemas.microsoft.com/office/drawing/2014/main" id="{1B5E5681-212C-1543-AC5D-6AA1CB9F9B6F}"/>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04" name="Oval 203">
                    <a:extLst>
                      <a:ext uri="{FF2B5EF4-FFF2-40B4-BE49-F238E27FC236}">
                        <a16:creationId xmlns:a16="http://schemas.microsoft.com/office/drawing/2014/main" id="{361AD79F-2EC2-4BB6-944F-CCAABA75EDB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05" name="Oval 204">
                    <a:extLst>
                      <a:ext uri="{FF2B5EF4-FFF2-40B4-BE49-F238E27FC236}">
                        <a16:creationId xmlns:a16="http://schemas.microsoft.com/office/drawing/2014/main" id="{DB21FA06-77A5-1B15-CDDC-FCF8903D552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06" name="Oval 205">
                    <a:extLst>
                      <a:ext uri="{FF2B5EF4-FFF2-40B4-BE49-F238E27FC236}">
                        <a16:creationId xmlns:a16="http://schemas.microsoft.com/office/drawing/2014/main" id="{FD668CE1-2C61-C66F-D9A0-33E335D942E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07" name="Oval 206">
                    <a:extLst>
                      <a:ext uri="{FF2B5EF4-FFF2-40B4-BE49-F238E27FC236}">
                        <a16:creationId xmlns:a16="http://schemas.microsoft.com/office/drawing/2014/main" id="{C06DCECC-50DF-EEAB-C144-D2E0D3117C4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08" name="Oval 207">
                    <a:extLst>
                      <a:ext uri="{FF2B5EF4-FFF2-40B4-BE49-F238E27FC236}">
                        <a16:creationId xmlns:a16="http://schemas.microsoft.com/office/drawing/2014/main" id="{0DF42330-2681-4C7F-80D9-865E8A5412FA}"/>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09" name="Oval 208">
                    <a:extLst>
                      <a:ext uri="{FF2B5EF4-FFF2-40B4-BE49-F238E27FC236}">
                        <a16:creationId xmlns:a16="http://schemas.microsoft.com/office/drawing/2014/main" id="{8C743605-C21B-F1AE-3BD3-ECF4145BCA5F}"/>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10" name="Oval 209">
                    <a:extLst>
                      <a:ext uri="{FF2B5EF4-FFF2-40B4-BE49-F238E27FC236}">
                        <a16:creationId xmlns:a16="http://schemas.microsoft.com/office/drawing/2014/main" id="{050D412F-C035-316C-1579-2FCCF30309D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11" name="Oval 210">
                    <a:extLst>
                      <a:ext uri="{FF2B5EF4-FFF2-40B4-BE49-F238E27FC236}">
                        <a16:creationId xmlns:a16="http://schemas.microsoft.com/office/drawing/2014/main" id="{B01404BC-7493-A1CA-05BD-C744F0A2E629}"/>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12" name="Oval 211">
                    <a:extLst>
                      <a:ext uri="{FF2B5EF4-FFF2-40B4-BE49-F238E27FC236}">
                        <a16:creationId xmlns:a16="http://schemas.microsoft.com/office/drawing/2014/main" id="{2100152A-D843-7A47-F28C-D60DA719E3AF}"/>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213" name="Oval 212">
                    <a:extLst>
                      <a:ext uri="{FF2B5EF4-FFF2-40B4-BE49-F238E27FC236}">
                        <a16:creationId xmlns:a16="http://schemas.microsoft.com/office/drawing/2014/main" id="{EC462CD9-0FE6-C1E4-E536-3AF6666A9BB1}"/>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grpSp>
            <p:nvGrpSpPr>
              <p:cNvPr id="152" name="Group 151">
                <a:extLst>
                  <a:ext uri="{FF2B5EF4-FFF2-40B4-BE49-F238E27FC236}">
                    <a16:creationId xmlns:a16="http://schemas.microsoft.com/office/drawing/2014/main" id="{7D650DE3-2BA1-63E2-ED42-78078785C838}"/>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0B0A9FA8-C9B8-E9B7-912D-BA20DAFAF7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96" name="Rectangle: Rounded Corners 195">
                  <a:extLst>
                    <a:ext uri="{FF2B5EF4-FFF2-40B4-BE49-F238E27FC236}">
                      <a16:creationId xmlns:a16="http://schemas.microsoft.com/office/drawing/2014/main" id="{B6B0761F-B903-764B-161F-ED8794FA25D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53" name="Group 152">
                <a:extLst>
                  <a:ext uri="{FF2B5EF4-FFF2-40B4-BE49-F238E27FC236}">
                    <a16:creationId xmlns:a16="http://schemas.microsoft.com/office/drawing/2014/main" id="{FB06BE6D-4CB7-08F7-3302-ECA5AF74170D}"/>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A86F4C76-D930-AE3C-544B-9FB9F2A295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94" name="Rectangle: Rounded Corners 193">
                  <a:extLst>
                    <a:ext uri="{FF2B5EF4-FFF2-40B4-BE49-F238E27FC236}">
                      <a16:creationId xmlns:a16="http://schemas.microsoft.com/office/drawing/2014/main" id="{6D46E965-7D55-2688-5C36-21F0352130A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54" name="Group 153">
                <a:extLst>
                  <a:ext uri="{FF2B5EF4-FFF2-40B4-BE49-F238E27FC236}">
                    <a16:creationId xmlns:a16="http://schemas.microsoft.com/office/drawing/2014/main" id="{E91913D3-0164-7BC7-C58F-6CCC6E0CAD83}"/>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1A1AE5ED-3E58-C9BD-674D-1EF31194C2D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92" name="Rectangle: Rounded Corners 191">
                  <a:extLst>
                    <a:ext uri="{FF2B5EF4-FFF2-40B4-BE49-F238E27FC236}">
                      <a16:creationId xmlns:a16="http://schemas.microsoft.com/office/drawing/2014/main" id="{3B968CAD-AD2D-EFEF-89DD-D2D39BD68DB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55" name="Group 154">
                <a:extLst>
                  <a:ext uri="{FF2B5EF4-FFF2-40B4-BE49-F238E27FC236}">
                    <a16:creationId xmlns:a16="http://schemas.microsoft.com/office/drawing/2014/main" id="{9A166EF4-7625-565B-8C81-3427879A2BD8}"/>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64096ADB-BB10-3C3F-828D-F5213F07D6A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90" name="Rectangle: Rounded Corners 189">
                  <a:extLst>
                    <a:ext uri="{FF2B5EF4-FFF2-40B4-BE49-F238E27FC236}">
                      <a16:creationId xmlns:a16="http://schemas.microsoft.com/office/drawing/2014/main" id="{E5675A28-2687-04BC-637B-B888018F875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56" name="Group 155">
                <a:extLst>
                  <a:ext uri="{FF2B5EF4-FFF2-40B4-BE49-F238E27FC236}">
                    <a16:creationId xmlns:a16="http://schemas.microsoft.com/office/drawing/2014/main" id="{4A50A4BF-7C54-D240-2289-52BFA05C0486}"/>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00E958E7-C292-8E43-E7B6-B657F7856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88" name="Rectangle: Rounded Corners 187">
                  <a:extLst>
                    <a:ext uri="{FF2B5EF4-FFF2-40B4-BE49-F238E27FC236}">
                      <a16:creationId xmlns:a16="http://schemas.microsoft.com/office/drawing/2014/main" id="{BE71941A-6929-527C-D02E-60ECD6DB11A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57" name="Group 156">
                <a:extLst>
                  <a:ext uri="{FF2B5EF4-FFF2-40B4-BE49-F238E27FC236}">
                    <a16:creationId xmlns:a16="http://schemas.microsoft.com/office/drawing/2014/main" id="{6F055CD5-2CCE-CE07-9756-8421D31DE728}"/>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00A9D76D-E00C-5BE9-3ADD-0AFE701C4D3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86" name="Rectangle: Rounded Corners 185">
                  <a:extLst>
                    <a:ext uri="{FF2B5EF4-FFF2-40B4-BE49-F238E27FC236}">
                      <a16:creationId xmlns:a16="http://schemas.microsoft.com/office/drawing/2014/main" id="{55562B93-E070-49C3-772E-BAE988D6236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58" name="Group 157">
                <a:extLst>
                  <a:ext uri="{FF2B5EF4-FFF2-40B4-BE49-F238E27FC236}">
                    <a16:creationId xmlns:a16="http://schemas.microsoft.com/office/drawing/2014/main" id="{44817927-5F7E-3DA9-D53D-7935F852DDB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2874BE7-C343-A18D-0D19-5A56503E567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84" name="Rectangle: Rounded Corners 183">
                  <a:extLst>
                    <a:ext uri="{FF2B5EF4-FFF2-40B4-BE49-F238E27FC236}">
                      <a16:creationId xmlns:a16="http://schemas.microsoft.com/office/drawing/2014/main" id="{2A094ACD-2B30-FDC7-D858-7F4F5911B1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59" name="Group 158">
                <a:extLst>
                  <a:ext uri="{FF2B5EF4-FFF2-40B4-BE49-F238E27FC236}">
                    <a16:creationId xmlns:a16="http://schemas.microsoft.com/office/drawing/2014/main" id="{1B85957E-5F87-E97E-08B8-412D58E71EE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7FF3BF5-B05D-7D67-50EF-9FC15E6DE8D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82" name="Rectangle: Rounded Corners 181">
                  <a:extLst>
                    <a:ext uri="{FF2B5EF4-FFF2-40B4-BE49-F238E27FC236}">
                      <a16:creationId xmlns:a16="http://schemas.microsoft.com/office/drawing/2014/main" id="{C201AC6E-1D6D-041B-52B5-86A421399D0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60" name="Group 159">
                <a:extLst>
                  <a:ext uri="{FF2B5EF4-FFF2-40B4-BE49-F238E27FC236}">
                    <a16:creationId xmlns:a16="http://schemas.microsoft.com/office/drawing/2014/main" id="{748E5F67-AA47-B6F2-586C-0FD8EE4FEB47}"/>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D5E5454D-ECF7-FFF5-9433-29AE1E82CE3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80" name="Rectangle: Rounded Corners 179">
                  <a:extLst>
                    <a:ext uri="{FF2B5EF4-FFF2-40B4-BE49-F238E27FC236}">
                      <a16:creationId xmlns:a16="http://schemas.microsoft.com/office/drawing/2014/main" id="{5FDB9D53-FC0A-B22B-3312-3E6EE99EEED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61" name="Group 160">
                <a:extLst>
                  <a:ext uri="{FF2B5EF4-FFF2-40B4-BE49-F238E27FC236}">
                    <a16:creationId xmlns:a16="http://schemas.microsoft.com/office/drawing/2014/main" id="{403C66A4-9DDF-7325-BC11-044DB1C03762}"/>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C62432CB-9B1B-C2FF-29EA-CD3E17CA203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78" name="Rectangle: Rounded Corners 177">
                  <a:extLst>
                    <a:ext uri="{FF2B5EF4-FFF2-40B4-BE49-F238E27FC236}">
                      <a16:creationId xmlns:a16="http://schemas.microsoft.com/office/drawing/2014/main" id="{CE4F6EDF-424C-8445-E719-52AA707035E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62" name="Group 161">
                <a:extLst>
                  <a:ext uri="{FF2B5EF4-FFF2-40B4-BE49-F238E27FC236}">
                    <a16:creationId xmlns:a16="http://schemas.microsoft.com/office/drawing/2014/main" id="{04174182-2E9D-7DFF-ECFF-3E754E42D374}"/>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59AAB21-99B5-C57F-810E-60F52C3BDF7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76" name="Rectangle: Rounded Corners 175">
                  <a:extLst>
                    <a:ext uri="{FF2B5EF4-FFF2-40B4-BE49-F238E27FC236}">
                      <a16:creationId xmlns:a16="http://schemas.microsoft.com/office/drawing/2014/main" id="{8750CCD8-C482-0CAC-A3A4-350D42A1B75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63" name="Group 162">
                <a:extLst>
                  <a:ext uri="{FF2B5EF4-FFF2-40B4-BE49-F238E27FC236}">
                    <a16:creationId xmlns:a16="http://schemas.microsoft.com/office/drawing/2014/main" id="{004C2755-C474-6D28-4D0B-A56DAEB38129}"/>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37557D85-7CF4-CE21-3354-2B55FD55D83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74" name="Rectangle: Rounded Corners 173">
                  <a:extLst>
                    <a:ext uri="{FF2B5EF4-FFF2-40B4-BE49-F238E27FC236}">
                      <a16:creationId xmlns:a16="http://schemas.microsoft.com/office/drawing/2014/main" id="{D69F847E-CC55-6AF1-53C0-7741F103C9E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64" name="Group 163">
                <a:extLst>
                  <a:ext uri="{FF2B5EF4-FFF2-40B4-BE49-F238E27FC236}">
                    <a16:creationId xmlns:a16="http://schemas.microsoft.com/office/drawing/2014/main" id="{20C5F456-7A62-06F4-48DB-1B1BC39B683C}"/>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81132BA8-7229-9F19-213E-62C3A7BA88B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72" name="Rectangle: Rounded Corners 171">
                  <a:extLst>
                    <a:ext uri="{FF2B5EF4-FFF2-40B4-BE49-F238E27FC236}">
                      <a16:creationId xmlns:a16="http://schemas.microsoft.com/office/drawing/2014/main" id="{1C374B97-ED9A-3D88-0D8F-041AB33CE58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65" name="Group 164">
                <a:extLst>
                  <a:ext uri="{FF2B5EF4-FFF2-40B4-BE49-F238E27FC236}">
                    <a16:creationId xmlns:a16="http://schemas.microsoft.com/office/drawing/2014/main" id="{709DDDAC-88A9-5628-E2A6-F535BB28A347}"/>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A7423F4-3EF8-8F2E-77A0-812FEA5DE49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70" name="Rectangle: Rounded Corners 169">
                  <a:extLst>
                    <a:ext uri="{FF2B5EF4-FFF2-40B4-BE49-F238E27FC236}">
                      <a16:creationId xmlns:a16="http://schemas.microsoft.com/office/drawing/2014/main" id="{0283DA67-20EF-D6C0-9333-C7704F79764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nvGrpSpPr>
              <p:cNvPr id="166" name="Group 165">
                <a:extLst>
                  <a:ext uri="{FF2B5EF4-FFF2-40B4-BE49-F238E27FC236}">
                    <a16:creationId xmlns:a16="http://schemas.microsoft.com/office/drawing/2014/main" id="{4A8B8CAC-2819-137C-6E90-A5998B6F356E}"/>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0009D63-CCA6-C55A-42FD-506C7809F7A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sp>
              <p:nvSpPr>
                <p:cNvPr id="168" name="Rectangle: Rounded Corners 167">
                  <a:extLst>
                    <a:ext uri="{FF2B5EF4-FFF2-40B4-BE49-F238E27FC236}">
                      <a16:creationId xmlns:a16="http://schemas.microsoft.com/office/drawing/2014/main" id="{CAEA9543-2EDF-DFA0-106C-60D6B39CFE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IRANSans(FaNum)"/>
                  </a:endParaRPr>
                </a:p>
              </p:txBody>
            </p:sp>
          </p:grpSp>
        </p:grpSp>
      </p:grpSp>
      <p:pic>
        <p:nvPicPr>
          <p:cNvPr id="9" name="Picture 8">
            <a:extLst>
              <a:ext uri="{FF2B5EF4-FFF2-40B4-BE49-F238E27FC236}">
                <a16:creationId xmlns:a16="http://schemas.microsoft.com/office/drawing/2014/main" id="{819D1B8C-F1C0-4B04-86E4-9793541253F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0" name="Title 1">
            <a:extLst>
              <a:ext uri="{FF2B5EF4-FFF2-40B4-BE49-F238E27FC236}">
                <a16:creationId xmlns:a16="http://schemas.microsoft.com/office/drawing/2014/main" id="{2C1B3EEA-1094-3CB1-E104-028069231FED}"/>
              </a:ext>
            </a:extLst>
          </p:cNvPr>
          <p:cNvSpPr txBox="1">
            <a:spLocks/>
          </p:cNvSpPr>
          <p:nvPr/>
        </p:nvSpPr>
        <p:spPr>
          <a:xfrm>
            <a:off x="5431401" y="1189206"/>
            <a:ext cx="6798644" cy="10307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وقتی رسانه روی حافظه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a-IR"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تاریخی فیلتر می اندازد. </a:t>
            </a:r>
            <a:endPar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endParaRPr>
          </a:p>
        </p:txBody>
      </p:sp>
      <p:pic>
        <p:nvPicPr>
          <p:cNvPr id="19" name="Picture 18">
            <a:extLst>
              <a:ext uri="{FF2B5EF4-FFF2-40B4-BE49-F238E27FC236}">
                <a16:creationId xmlns:a16="http://schemas.microsoft.com/office/drawing/2014/main" id="{65AD32E5-1184-1C9E-50AB-2CC7590FFF7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4200" y="499367"/>
            <a:ext cx="3395302" cy="1753355"/>
          </a:xfrm>
          <a:prstGeom prst="rect">
            <a:avLst/>
          </a:prstGeom>
        </p:spPr>
      </p:pic>
      <p:pic>
        <p:nvPicPr>
          <p:cNvPr id="20" name="Picture 19">
            <a:extLst>
              <a:ext uri="{FF2B5EF4-FFF2-40B4-BE49-F238E27FC236}">
                <a16:creationId xmlns:a16="http://schemas.microsoft.com/office/drawing/2014/main" id="{4601A34C-7965-A6FB-3CF3-4176DB5E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757" y="2312663"/>
            <a:ext cx="3191421" cy="3191421"/>
          </a:xfrm>
          <a:prstGeom prst="rect">
            <a:avLst/>
          </a:prstGeom>
        </p:spPr>
      </p:pic>
      <p:sp>
        <p:nvSpPr>
          <p:cNvPr id="117" name="Rectangle: Top Corners Rounded 101">
            <a:extLst>
              <a:ext uri="{FF2B5EF4-FFF2-40B4-BE49-F238E27FC236}">
                <a16:creationId xmlns:a16="http://schemas.microsoft.com/office/drawing/2014/main" id="{F837200E-B8B1-FA82-8FC0-B2D7EC32BEE4}"/>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pic>
        <p:nvPicPr>
          <p:cNvPr id="15" name="Picture 14">
            <a:extLst>
              <a:ext uri="{FF2B5EF4-FFF2-40B4-BE49-F238E27FC236}">
                <a16:creationId xmlns:a16="http://schemas.microsoft.com/office/drawing/2014/main" id="{D544348E-624A-5C5B-85F2-81D04979651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05699" y="2334319"/>
            <a:ext cx="4639080" cy="2182199"/>
          </a:xfrm>
          <a:prstGeom prst="rect">
            <a:avLst/>
          </a:prstGeom>
        </p:spPr>
      </p:pic>
      <p:pic>
        <p:nvPicPr>
          <p:cNvPr id="23" name="Picture 22">
            <a:extLst>
              <a:ext uri="{FF2B5EF4-FFF2-40B4-BE49-F238E27FC236}">
                <a16:creationId xmlns:a16="http://schemas.microsoft.com/office/drawing/2014/main" id="{F5B82EDF-B5AF-9D25-D8AB-6BE24D6681F4}"/>
              </a:ext>
            </a:extLst>
          </p:cNvPr>
          <p:cNvPicPr>
            <a:picLocks noChangeAspect="1"/>
          </p:cNvPicPr>
          <p:nvPr/>
        </p:nvPicPr>
        <p:blipFill>
          <a:blip r:embed="rId9" cstate="hqprint">
            <a:extLst>
              <a:ext uri="{28A0092B-C50C-407E-A947-70E740481C1C}">
                <a14:useLocalDpi xmlns:a14="http://schemas.microsoft.com/office/drawing/2010/main" val="0"/>
              </a:ext>
            </a:extLst>
          </a:blip>
          <a:srcRect b="10810"/>
          <a:stretch>
            <a:fillRect/>
          </a:stretch>
        </p:blipFill>
        <p:spPr>
          <a:xfrm>
            <a:off x="8993119" y="3973986"/>
            <a:ext cx="1952640" cy="2468810"/>
          </a:xfrm>
          <a:prstGeom prst="rect">
            <a:avLst/>
          </a:prstGeom>
        </p:spPr>
      </p:pic>
      <p:pic>
        <p:nvPicPr>
          <p:cNvPr id="12" name="Picture 11">
            <a:extLst>
              <a:ext uri="{FF2B5EF4-FFF2-40B4-BE49-F238E27FC236}">
                <a16:creationId xmlns:a16="http://schemas.microsoft.com/office/drawing/2014/main" id="{990D83E3-5278-3E7D-193A-0B956D2A516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682754" y="4022966"/>
            <a:ext cx="1543007" cy="2468811"/>
          </a:xfrm>
          <a:prstGeom prst="rect">
            <a:avLst/>
          </a:prstGeom>
        </p:spPr>
      </p:pic>
      <p:pic>
        <p:nvPicPr>
          <p:cNvPr id="18" name="Content Placeholder 9">
            <a:extLst>
              <a:ext uri="{FF2B5EF4-FFF2-40B4-BE49-F238E27FC236}">
                <a16:creationId xmlns:a16="http://schemas.microsoft.com/office/drawing/2014/main" id="{4D60AE2D-72C8-EE67-5DCB-727432182C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73840" y="2265836"/>
            <a:ext cx="2245505" cy="3416300"/>
          </a:xfrm>
          <a:prstGeom prst="rect">
            <a:avLst/>
          </a:prstGeom>
        </p:spPr>
      </p:pic>
      <p:pic>
        <p:nvPicPr>
          <p:cNvPr id="16" name="Picture 15">
            <a:extLst>
              <a:ext uri="{FF2B5EF4-FFF2-40B4-BE49-F238E27FC236}">
                <a16:creationId xmlns:a16="http://schemas.microsoft.com/office/drawing/2014/main" id="{873BA63B-ED6C-E051-B4CF-D9B86FF04F7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870382" y="3478624"/>
            <a:ext cx="1585871" cy="2821940"/>
          </a:xfrm>
          <a:prstGeom prst="rect">
            <a:avLst/>
          </a:prstGeom>
        </p:spPr>
      </p:pic>
      <p:grpSp>
        <p:nvGrpSpPr>
          <p:cNvPr id="27" name="Group 26">
            <a:extLst>
              <a:ext uri="{FF2B5EF4-FFF2-40B4-BE49-F238E27FC236}">
                <a16:creationId xmlns:a16="http://schemas.microsoft.com/office/drawing/2014/main" id="{349FAF90-11CC-F85F-B45B-9F9C5B1429C4}"/>
              </a:ext>
            </a:extLst>
          </p:cNvPr>
          <p:cNvGrpSpPr/>
          <p:nvPr/>
        </p:nvGrpSpPr>
        <p:grpSpPr>
          <a:xfrm>
            <a:off x="1057022" y="3536035"/>
            <a:ext cx="2794820" cy="2498569"/>
            <a:chOff x="1820650" y="1268485"/>
            <a:chExt cx="3208192" cy="2868124"/>
          </a:xfrm>
        </p:grpSpPr>
        <p:pic>
          <p:nvPicPr>
            <p:cNvPr id="25" name="Picture 24">
              <a:extLst>
                <a:ext uri="{FF2B5EF4-FFF2-40B4-BE49-F238E27FC236}">
                  <a16:creationId xmlns:a16="http://schemas.microsoft.com/office/drawing/2014/main" id="{19BC5B35-650B-EE9B-7412-1D610200D4CE}"/>
                </a:ext>
              </a:extLst>
            </p:cNvPr>
            <p:cNvPicPr>
              <a:picLocks noChangeAspect="1"/>
            </p:cNvPicPr>
            <p:nvPr/>
          </p:nvPicPr>
          <p:blipFill>
            <a:blip r:embed="rId13">
              <a:extLst>
                <a:ext uri="{28A0092B-C50C-407E-A947-70E740481C1C}">
                  <a14:useLocalDpi xmlns:a14="http://schemas.microsoft.com/office/drawing/2010/main" val="0"/>
                </a:ext>
              </a:extLst>
            </a:blip>
            <a:srcRect l="16942" t="62148" r="49719" b="16790"/>
            <a:stretch>
              <a:fillRect/>
            </a:stretch>
          </p:blipFill>
          <p:spPr>
            <a:xfrm>
              <a:off x="1820650" y="1268485"/>
              <a:ext cx="3208192" cy="2868124"/>
            </a:xfrm>
            <a:prstGeom prst="rect">
              <a:avLst/>
            </a:prstGeom>
          </p:spPr>
        </p:pic>
        <p:sp>
          <p:nvSpPr>
            <p:cNvPr id="26" name="TextBox 25">
              <a:extLst>
                <a:ext uri="{FF2B5EF4-FFF2-40B4-BE49-F238E27FC236}">
                  <a16:creationId xmlns:a16="http://schemas.microsoft.com/office/drawing/2014/main" id="{1DACE31F-4261-4FC4-C236-90F9C854757A}"/>
                </a:ext>
              </a:extLst>
            </p:cNvPr>
            <p:cNvSpPr txBox="1"/>
            <p:nvPr/>
          </p:nvSpPr>
          <p:spPr>
            <a:xfrm>
              <a:off x="1871475" y="3409337"/>
              <a:ext cx="3123628" cy="388628"/>
            </a:xfrm>
            <a:prstGeom prst="rect">
              <a:avLst/>
            </a:prstGeom>
            <a:solidFill>
              <a:schemeClr val="bg1"/>
            </a:solidFill>
          </p:spPr>
          <p:txBody>
            <a:bodyPr wrap="square" rtlCol="0">
              <a:spAutoFit/>
            </a:bodyPr>
            <a:lstStyle/>
            <a:p>
              <a:r>
                <a:rPr lang="fa-IR" sz="1600" b="1" dirty="0">
                  <a:latin typeface="Sahel" panose="020B0603030804020204" pitchFamily="34" charset="-78"/>
                  <a:cs typeface="Sahel" panose="020B0603030804020204" pitchFamily="34" charset="-78"/>
                </a:rPr>
                <a:t>آب خوراکی مردم از جوی آلوده</a:t>
              </a:r>
            </a:p>
          </p:txBody>
        </p:sp>
      </p:grpSp>
      <p:sp>
        <p:nvSpPr>
          <p:cNvPr id="120"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48995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19AD4-6280-F2DC-8B01-E6E4F742F52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3CEDE4A-830D-3A58-59CE-60B3221034D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95F8E1-B0C4-9C59-3076-800F1A8D52D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786A9AD2-786B-7B39-4B15-70ACD1CB915F}"/>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F1A708EE-D7E1-2323-6EEB-F12BAC70A4B9}"/>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5C9C91A8-6E8F-6D8D-D045-7A44AC3079B6}"/>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2724024C-043D-5276-C01F-9A60A9963039}"/>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CDFFD168-93E0-7332-5AFE-CE8B0EC9A038}"/>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FE210D57-0A23-58F2-6343-B12224625021}"/>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FA12774C-E067-1323-1971-9F443C7CAFBB}"/>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4654BC76-2B8F-D168-5A49-7C847DD5AEEE}"/>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B632168C-91D2-D687-F744-774D0F886D3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E4474878-3BD9-B951-847B-88130227D3EE}"/>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AD0DAC5-A30F-EA95-F36D-5C9F7D5DDE11}"/>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A6A9B99-7B2C-82E8-75CF-C666188A110D}"/>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1333EF0-EFF1-90D9-EFA9-2D56A63877D0}"/>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8F797BB2-EB6A-9204-0C1D-ED0D0E67F29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71A46478-5E62-CCB4-CED1-E4087E3B2C7F}"/>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FDED9FD4-DF2F-DF42-00FA-93BF0F521A94}"/>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652A55B6-12AD-F014-094E-75DCD79F5045}"/>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7755D008-D5D8-E217-CDA5-A62CC2530EF8}"/>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03228196-F576-6DE6-E0F8-E5477F4D9EF8}"/>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8CA9B985-2AEF-5FA0-2400-E65ADCAB7D44}"/>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E2DA17B6-D7C6-9819-7153-0891E61738D7}"/>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76B6937F-A05B-89D4-4FDD-FB00FD9FA689}"/>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06030066-A555-C99F-2555-C92808B93056}"/>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E458A20-4290-2E3C-4E60-9EB8E4E67C6E}"/>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58F51421-533C-C366-9009-F808C4D8253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B4656E21-9AFA-6128-AC4E-0B4D00114C08}"/>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988D159-2E2A-5C68-089F-79E6523BDC9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4312B2FD-A381-1A1F-A673-1DEA42E32D9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41754C8B-15B7-078A-3F60-30FA514FFD31}"/>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4ED183CB-4508-809D-DBBE-1E965AA40A2E}"/>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207726CA-E774-C619-9DEC-84974FE2ED54}"/>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1F070A5A-5D01-9956-82B7-F0DBB49358FC}"/>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B0BC2B7D-682C-8EDC-6E48-802FDB8671A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A2CBBCDD-DF87-7721-09A5-E720D0286579}"/>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868FB7F5-4840-CBC7-C531-D11697CE3E0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66F707A9-A728-412C-1CE3-269D5756E2C2}"/>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951E77A1-727E-AD46-7DF7-21ED614E22B9}"/>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0576F8C6-8067-0D55-3739-D5578561710B}"/>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874FCDF6-8930-F342-A5D2-662A91D33185}"/>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CE533196-9C8F-550A-FBD5-7565E72A651D}"/>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3E3D2E0F-E895-70C0-4B63-34DC836E2990}"/>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2DFE4826-5DC2-BDB4-E976-5A9198FC9387}"/>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BAE27B58-8CD1-B41C-943C-657DE131DD26}"/>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7C10DBB0-2C85-4D88-25B8-07C43C1160D3}"/>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FD0D2158-6A17-CA84-8BE2-D4413A0F9975}"/>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CD311395-AEB0-3057-9D05-334A011F9D5A}"/>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8C793073-FE9B-BFD9-F306-B3428198C8A3}"/>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DD11EAC0-2FB3-7BC5-368A-DEB36150D762}"/>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33734204-0728-FBAD-7C12-BB41ACFF86B7}"/>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ED343D5B-7904-2B8C-6632-069C61FDAE5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BE96B551-FFC8-35E3-6A00-9034D7EBB13E}"/>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FD86618E-7FE1-FB8F-BE9E-5F8249E54941}"/>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E5DCAA02-246A-3593-3622-4516A7C0AE91}"/>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8CD5FE32-CEC8-B1B4-AD60-A6140143215B}"/>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4AD9DAE6-6FA3-5ADB-019E-7B406071B755}"/>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C5B38A3A-0050-FDDC-5CD8-1FED66E9B8E1}"/>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E4A4645-1A96-E929-8409-7E44D4CCB3D3}"/>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240B197-405B-C586-7213-7547D832B920}"/>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B5273A32-9B00-C5C7-D030-086426DA1C3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FDABC3EF-4541-F5FB-663C-8187CBD5506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E4100AC5-41E9-AA6B-AE82-2632BA212F0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4F1B0D9E-2F91-0AD1-B22C-4F85C77C9BA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81B43AEC-B621-25B0-0C3C-DECC1603B31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2F958752-76C7-0E25-F5EC-4580360DF3A1}"/>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CEB1DF63-26A0-E564-2CD9-CCC74C48A6E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F874E695-67A2-3434-6599-2C8C07A34D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ECC62D45-993A-9AA6-F6B9-38E2E31B009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5C14F503-7F6D-399F-C83E-E0DE0B1BAFD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DDA7DD91-353A-53C0-47AD-94B3CC598CE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0EED347-32B1-0DE0-1905-306D30B3F1C9}"/>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F53A2B01-50D6-88F2-2343-6F532D77F17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0FEFD57B-71DF-B059-C8B3-A6B85F58EFF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C1163989-20F3-E362-4B1C-D065ADA1BEB6}"/>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087AF8BA-002A-20AD-808E-DCB426A563D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0DC914FA-82B4-1727-7F3C-BAC5B84962E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0F8BA13C-CF76-CDBA-9AED-E5038CE8E12F}"/>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796F2FD3-1BFD-EA0C-F9D2-B9D26344808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D3600883-6DF4-9123-466D-CC59B05F762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21D3334C-4615-BA3C-2CB9-2C925814FE09}"/>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7E38BFC0-45CA-0D6B-104F-DCB2FC6132A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A93022AF-9255-8E76-506B-3BE0F580CD9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3B003255-AD8D-2D19-E412-51597516ECEC}"/>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1B7F7F20-9A7E-6BB5-1713-010B0D299A8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9952CAC4-62E0-ACE3-3AB2-87356DE8A3F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A1A2ADA-013A-090E-565B-453EC70597E2}"/>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4E2042ED-DEF2-A509-5FC3-E97E6F9830B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B60765E6-DAEC-9313-F862-02C3627AC9C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216139A-3FCD-0806-6F05-30EDDEABC8C6}"/>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B7BCCF96-3D12-1A84-016F-9F3A76F4C6A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9026FDB9-B972-CFD0-0A77-73903F03B93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55FDA401-ABE8-3D85-6022-0C135B63AF59}"/>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2B1F8844-306E-152A-38F7-9F357EC8A9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954EA2E2-336E-731D-4A23-49F5CAF6D12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031BA6D3-0AF1-A02E-6F55-725755D5695C}"/>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DE381895-A5C0-CAB5-170D-2BA0C8B0E5D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6E7A7343-B807-3623-68CA-C348E73F90D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BE3FA13-37FD-0502-9D4A-8FD8C04C9633}"/>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E5702D0E-7250-6D75-DD97-4039CE99C78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694A707C-B74F-62F7-8656-CA324C3ECE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8F9B7DE0-7BBF-52E1-AA19-9E3F38FAA35E}"/>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EFCE5A68-F152-39E3-F593-3C3CB6F402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C189771D-4B3C-C110-9E7E-3099F2578A1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9" name="Picture 8">
            <a:extLst>
              <a:ext uri="{FF2B5EF4-FFF2-40B4-BE49-F238E27FC236}">
                <a16:creationId xmlns:a16="http://schemas.microsoft.com/office/drawing/2014/main" id="{2194AB6C-A834-2337-D618-25F07ABD3809}"/>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3" name="Content Placeholder 2">
            <a:extLst>
              <a:ext uri="{FF2B5EF4-FFF2-40B4-BE49-F238E27FC236}">
                <a16:creationId xmlns:a16="http://schemas.microsoft.com/office/drawing/2014/main" id="{3ACBE18E-5F6C-68B2-D8B8-167812BF8DA6}"/>
              </a:ext>
            </a:extLst>
          </p:cNvPr>
          <p:cNvSpPr txBox="1">
            <a:spLocks/>
          </p:cNvSpPr>
          <p:nvPr/>
        </p:nvSpPr>
        <p:spPr>
          <a:xfrm>
            <a:off x="6430191" y="2069556"/>
            <a:ext cx="49193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defTabSz="914400" rtl="1" eaLnBrk="1" fontAlgn="auto" latinLnBrk="0" hangingPunct="1">
              <a:lnSpc>
                <a:spcPct val="100000"/>
              </a:lnSpc>
              <a:spcBef>
                <a:spcPts val="1000"/>
              </a:spcBef>
              <a:spcAft>
                <a:spcPts val="0"/>
              </a:spcAft>
              <a:buClrTx/>
              <a:buSzTx/>
              <a:buFont typeface="Wingdings" panose="05000000000000000000" pitchFamily="2" charset="2"/>
              <a:buChar char="v"/>
              <a:tabLst/>
              <a:defRPr/>
            </a:pP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امضای شاه و سپردن جزیره های </a:t>
            </a:r>
            <a:endParaRPr kumimoji="0" lang="en-US"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defTabSz="914400" rtl="1" eaLnBrk="1" fontAlgn="auto" latinLnBrk="0" hangingPunct="1">
              <a:lnSpc>
                <a:spcPct val="100000"/>
              </a:lnSpc>
              <a:spcBef>
                <a:spcPts val="1000"/>
              </a:spcBef>
              <a:spcAft>
                <a:spcPts val="0"/>
              </a:spcAft>
              <a:buClrTx/>
              <a:buSzTx/>
              <a:tabLst/>
              <a:defRPr/>
            </a:pP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غنی از نفت،زرکوه(زرقان)و آریانا(سیل ابونعیر)</a:t>
            </a:r>
          </a:p>
          <a:p>
            <a:pPr marL="0" marR="0" lvl="0" indent="0" defTabSz="914400" rtl="1" eaLnBrk="1" fontAlgn="auto" latinLnBrk="0" hangingPunct="1">
              <a:lnSpc>
                <a:spcPct val="100000"/>
              </a:lnSpc>
              <a:spcBef>
                <a:spcPts val="1000"/>
              </a:spcBef>
              <a:spcAft>
                <a:spcPts val="0"/>
              </a:spcAft>
              <a:buClrTx/>
              <a:buSzTx/>
              <a:tabLst/>
              <a:defRPr/>
            </a:pP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به وسعت 8 و 12کیلومتر</a:t>
            </a:r>
          </a:p>
          <a:p>
            <a:pPr marL="0" marR="0" lvl="0" indent="0" defTabSz="914400" rtl="1" eaLnBrk="1" fontAlgn="auto" latinLnBrk="0" hangingPunct="1">
              <a:lnSpc>
                <a:spcPct val="100000"/>
              </a:lnSpc>
              <a:spcBef>
                <a:spcPts val="1000"/>
              </a:spcBef>
              <a:spcAft>
                <a:spcPts val="0"/>
              </a:spcAft>
              <a:buClrTx/>
              <a:buSzTx/>
              <a:tabLst/>
              <a:defRPr/>
            </a:pPr>
            <a:endParaRPr lang="fa-IR" sz="2000" dirty="0">
              <a:solidFill>
                <a:prstClr val="black"/>
              </a:solidFill>
              <a:latin typeface="Sahel" panose="020B0603030804020204" pitchFamily="34" charset="-78"/>
              <a:cs typeface="Sahel" panose="020B0603030804020204" pitchFamily="34" charset="-78"/>
            </a:endParaRPr>
          </a:p>
          <a:p>
            <a:pPr marL="0" marR="0" lvl="0" indent="0" defTabSz="914400" rtl="1" eaLnBrk="1" fontAlgn="auto" latinLnBrk="0" hangingPunct="1">
              <a:lnSpc>
                <a:spcPct val="100000"/>
              </a:lnSpc>
              <a:spcBef>
                <a:spcPts val="1000"/>
              </a:spcBef>
              <a:spcAft>
                <a:spcPts val="0"/>
              </a:spcAft>
              <a:buClrTx/>
              <a:buSzTx/>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342900" marR="0" lvl="0" indent="-342900" defTabSz="914400" rtl="1" eaLnBrk="1" fontAlgn="auto" latinLnBrk="0" hangingPunct="1">
              <a:lnSpc>
                <a:spcPct val="100000"/>
              </a:lnSpc>
              <a:spcBef>
                <a:spcPts val="1000"/>
              </a:spcBef>
              <a:spcAft>
                <a:spcPts val="0"/>
              </a:spcAft>
              <a:buClrTx/>
              <a:buSzTx/>
              <a:buFont typeface="Wingdings" panose="05000000000000000000" pitchFamily="2" charset="2"/>
              <a:buChar char="v"/>
              <a:tabLst/>
              <a:defRPr/>
            </a:pP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عزت و احترام ما در برابر دیگر کشور ها؟</a:t>
            </a:r>
          </a:p>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15" name="Picture 14">
            <a:extLst>
              <a:ext uri="{FF2B5EF4-FFF2-40B4-BE49-F238E27FC236}">
                <a16:creationId xmlns:a16="http://schemas.microsoft.com/office/drawing/2014/main" id="{7AFE8579-D019-2597-67F4-46640B99D1AB}"/>
              </a:ext>
            </a:extLst>
          </p:cNvPr>
          <p:cNvPicPr>
            <a:picLocks noChangeAspect="1"/>
          </p:cNvPicPr>
          <p:nvPr/>
        </p:nvPicPr>
        <p:blipFill>
          <a:blip r:embed="rId6">
            <a:extLst>
              <a:ext uri="{28A0092B-C50C-407E-A947-70E740481C1C}">
                <a14:useLocalDpi xmlns:a14="http://schemas.microsoft.com/office/drawing/2010/main" val="0"/>
              </a:ext>
            </a:extLst>
          </a:blip>
          <a:srcRect t="20011" b="23875"/>
          <a:stretch>
            <a:fillRect/>
          </a:stretch>
        </p:blipFill>
        <p:spPr>
          <a:xfrm>
            <a:off x="1380547" y="1322524"/>
            <a:ext cx="3557683" cy="44363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1" name="Picture 110"/>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pic>
        <p:nvPicPr>
          <p:cNvPr id="114" name="Picture 113"/>
          <p:cNvPicPr>
            <a:picLocks noChangeAspect="1"/>
          </p:cNvPicPr>
          <p:nvPr/>
        </p:nvPicPr>
        <p:blipFill rotWithShape="1">
          <a:blip r:embed="rId9">
            <a:extLst>
              <a:ext uri="{28A0092B-C50C-407E-A947-70E740481C1C}">
                <a14:useLocalDpi xmlns:a14="http://schemas.microsoft.com/office/drawing/2010/main" val="0"/>
              </a:ext>
            </a:extLst>
          </a:blip>
          <a:srcRect l="13086" t="78575" r="50339"/>
          <a:stretch/>
        </p:blipFill>
        <p:spPr>
          <a:xfrm rot="2342865">
            <a:off x="3821584" y="897440"/>
            <a:ext cx="1430234" cy="916811"/>
          </a:xfrm>
          <a:prstGeom prst="rect">
            <a:avLst/>
          </a:prstGeom>
        </p:spPr>
      </p:pic>
      <p:sp>
        <p:nvSpPr>
          <p:cNvPr id="115" name="Rectangle: Top Corners Rounded 101">
            <a:extLst>
              <a:ext uri="{FF2B5EF4-FFF2-40B4-BE49-F238E27FC236}">
                <a16:creationId xmlns:a16="http://schemas.microsoft.com/office/drawing/2014/main" id="{F837200E-B8B1-FA82-8FC0-B2D7EC32BEE4}"/>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sp>
        <p:nvSpPr>
          <p:cNvPr id="10" name="TextBox 9">
            <a:extLst>
              <a:ext uri="{FF2B5EF4-FFF2-40B4-BE49-F238E27FC236}">
                <a16:creationId xmlns:a16="http://schemas.microsoft.com/office/drawing/2014/main" id="{C7466D26-C7A7-A285-2F39-88A49164DCEC}"/>
              </a:ext>
            </a:extLst>
          </p:cNvPr>
          <p:cNvSpPr txBox="1"/>
          <p:nvPr/>
        </p:nvSpPr>
        <p:spPr>
          <a:xfrm>
            <a:off x="2736570" y="600651"/>
            <a:ext cx="6096000" cy="276999"/>
          </a:xfrm>
          <a:prstGeom prst="rect">
            <a:avLst/>
          </a:prstGeom>
          <a:noFill/>
        </p:spPr>
        <p:txBody>
          <a:bodyPr wrap="square">
            <a:spAutoFit/>
          </a:bodyPr>
          <a:lstStyle/>
          <a:p>
            <a:r>
              <a:rPr lang="fa-IR" sz="1200" dirty="0">
                <a:latin typeface="Sahel" panose="020B0603030804020204" pitchFamily="34" charset="-78"/>
                <a:cs typeface="Sahel" panose="020B0603030804020204" pitchFamily="34" charset="-78"/>
              </a:rPr>
              <a:t>5 و 6</a:t>
            </a:r>
            <a:endParaRPr lang="en-US" sz="1200" dirty="0">
              <a:latin typeface="Sahel" panose="020B0603030804020204" pitchFamily="34" charset="-78"/>
              <a:cs typeface="Sahel" panose="020B0603030804020204" pitchFamily="34" charset="-78"/>
            </a:endParaRPr>
          </a:p>
        </p:txBody>
      </p:sp>
      <p:sp>
        <p:nvSpPr>
          <p:cNvPr id="116"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4049888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8E9ED-194E-858B-068F-0D1F26097269}"/>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88979B9C-EEEE-5882-86B5-71EE0F039DC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84D2A484-52FD-EDFB-5F0C-7C5945A36A46}"/>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3737393-2427-B1AE-E819-E7C25337F592}"/>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A316F7DB-5129-64F2-9D93-55C3D2F12DF9}"/>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632CA8A4-E598-5503-C48C-D025BA9C69A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A42AEE68-CCBD-FF56-86DF-2FD2703745B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4177927A-82B7-59E3-8D19-C388DF0388AE}"/>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14C55779-EBC6-DECF-9FF4-3618A7E31A88}"/>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5CFC4304-F145-E2BA-5788-4C5BA8072EED}"/>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08238EF8-7A71-2828-3DF9-5FAEB9BC70E4}"/>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5D35DD8E-B461-0921-B056-90487222A38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9D2963AA-2E98-3BBF-8272-23468C535B0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873A5D4-F496-894E-4F5B-683733BA5FC1}"/>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B0C0502-0B0F-C3F4-4A9D-BEE22C4DCC09}"/>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63880BF-8AB0-3444-6918-84DF4559FABF}"/>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6F38FBF-E964-C458-DA92-75B56B523601}"/>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03E7F0EE-3FD4-1993-3E00-21222FEC78B6}"/>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48428CC2-881F-897A-EF07-1D12CD27102D}"/>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E2B3B926-51B7-59CF-066E-661577DC94FB}"/>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40129FCE-1D4C-F4DF-03BD-BC4EB416771B}"/>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5B6FAA49-A641-9136-7DAF-15145139A65A}"/>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E958EB08-7692-122F-A1E8-9E0E46DBAF73}"/>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132029A9-15FD-DE3E-F780-A01221FCC65A}"/>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98E1EDB-28DF-0E7A-8B4C-17A897ADCBFD}"/>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94CFF914-F156-349C-1DC6-67CF11984726}"/>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15FDF28E-EF9E-C4C3-EF48-46EFBF367A4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0C80ABE5-4D6A-7E2F-57B2-C99B3B80125A}"/>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EB856842-DB7C-D8A4-188A-A03A554F58F7}"/>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F77E4B4-2995-E6E9-AE45-94CF66454561}"/>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87F108B0-90D5-BD6D-16B8-257C02C56DF0}"/>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5BBCA9D4-7F3C-44D4-3326-AD8665503E6D}"/>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49F028FF-4441-0047-4B8B-B5EF5AE57BE2}"/>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D249D14-ACE4-C17E-4BE6-3927BDF67040}"/>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4528E4AE-810E-9AD7-A325-2159DDEA5B17}"/>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6DC1F769-53E8-793F-5D65-333643E78B47}"/>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14F540D3-CB12-1641-DC8A-DEB1C744A5D9}"/>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E483BD62-9733-9C57-A15C-CED3CD7D85A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14DEEB74-7346-6CB6-F554-9C3F232FB01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A0E08CC9-603B-2E3B-EEAA-F5FCF6FA9A3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74FA6C62-6C5D-87C4-02DE-55CBA7BE0E3A}"/>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33BD4068-C927-6190-F65A-49FBC7187EF2}"/>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A1B81088-D371-82E2-0B84-1D52EA709CA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87D81132-4680-2FDD-CF6F-2A2A60EC4351}"/>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AB2A203A-4276-D00B-96E4-47D5193A5673}"/>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91241706-9F36-8E33-DFB7-EA0FB977325D}"/>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C8E5867E-96ED-88FE-5719-02DBA9485647}"/>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27CE2C65-E03C-4557-6A82-230A5FAE7B8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5B8DAFB3-0B95-E453-F0B2-CBB624953DAC}"/>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34002F00-7CDB-AD60-3381-23F87585A5D7}"/>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E7F1E00-7B52-76C4-D5E2-B82FBA61C82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E323DFD9-74D6-B44B-1BC1-1F72927DE27E}"/>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19302AB9-BBA9-A7B0-1732-54FA20E0BF08}"/>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25A57C6B-AA8E-E56D-7F28-97D8750636A7}"/>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1D5B533-0AEB-3222-242C-5B88B12DFF9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0B2A53AC-533B-0695-C886-CB391995E80F}"/>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ECC3A5C-CDB1-1F98-53C0-EEA5E9B95020}"/>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77B211F6-529E-0FBA-8D33-CDE8F7F8B009}"/>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E64D8C8A-F30A-3BF0-4F0B-6F508A69548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565B9F25-AFC0-548E-7858-FDCB309606AF}"/>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79CDE946-D6F7-610F-CF36-59330D569F80}"/>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C5694D79-5E75-0D21-8C6E-3E4C443BAC5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A5390A4-F9BD-AED1-F5DE-B285524947F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13754E10-F452-EDD0-D659-AB84B0052623}"/>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4049C8B3-0228-D71C-F9E2-79AD542C36F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2F2217AB-6FDC-6D5B-73DB-8AF3E0A5693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501551BB-37BA-836F-5C1D-4A66D23E4367}"/>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A8A558EC-85B2-B184-0B7C-9A0216B7476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595A86BE-E2C3-127F-B239-E91F1E5E77A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D96C08B3-5923-C3FB-2FEE-CD43B4E315FA}"/>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86EFFCAE-D0DD-67FA-6561-1864159FE19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604722FB-00E8-3796-847E-1857E8FD706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8987C7E7-6187-9ADB-E784-474E118F6188}"/>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78239ED1-FEA7-B48E-348C-4AC39B1C256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0C1147DE-3703-26FC-5328-BF147DAFE94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B3D782D2-B413-471E-39D8-7AD69C92A305}"/>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D97B33C2-EBA7-CAD8-9F5D-2804C03CA24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1395451F-B221-BA99-176E-20208D5A08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A723CBB1-783E-B535-C988-2EE61EAD025F}"/>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61FAFD96-01A5-9AF5-368C-F9B6A11D64D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D5E6BBD1-4FD6-27B7-1F83-399486772B1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03AE6423-D970-73B1-EC6B-E4C02ABBFD5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8E168E6F-5DAA-E939-4D17-D13584B8C51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24065146-5920-D32E-8B92-1FB9FFD73D7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83FEBB08-8707-80AC-D543-0A18958DE79F}"/>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3F4153D0-7826-FE32-9B03-09879674C9C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510BD4E1-0D56-7B04-C6F9-D5B2283DD71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C144AED9-84F0-D7AC-A364-91DD20AAEBFB}"/>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9A0AE19B-6B84-44D6-5496-E533D96E17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3EB01DF5-E485-7145-C11B-F87A678757D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E9C1B154-2C70-9A1B-78B3-04CBC24694CD}"/>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697B5323-B9D8-4AC9-3092-EB45BF65A0F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2F06846-CAB3-3510-39D5-8B8120AEC7E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4E8F493-BED9-7285-855C-D6D1429C4640}"/>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27B61EBA-480D-051C-BA1F-E137A32891C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BFE5B57-475F-6A40-0751-E5EA9618051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17232BFB-9B59-2560-79C7-6C1643968AC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1C79CD28-8D0B-1388-7EE2-0FDAA9025FC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88E49AAE-17DB-FC40-E1A1-D147F7DFFD4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02BC31D8-F4C3-1534-58D2-FFA55FC28226}"/>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BEB65623-BF07-9921-F5F1-CF3BCD89E96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E8CDE873-0C10-540B-81F2-EF05D1560E9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072FB92-1A74-F9B0-63CD-96E39DE772B2}"/>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CA01E36C-5581-F66A-7C05-5292F82350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D065C7-A2FC-4171-04BC-E1E904B4682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9" name="Picture 8">
            <a:extLst>
              <a:ext uri="{FF2B5EF4-FFF2-40B4-BE49-F238E27FC236}">
                <a16:creationId xmlns:a16="http://schemas.microsoft.com/office/drawing/2014/main" id="{12F118A8-C1C9-E590-2F32-652AFEF317A7}"/>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0" name="Content Placeholder 2">
            <a:extLst>
              <a:ext uri="{FF2B5EF4-FFF2-40B4-BE49-F238E27FC236}">
                <a16:creationId xmlns:a16="http://schemas.microsoft.com/office/drawing/2014/main" id="{BD3C5BBB-0BC9-43B1-498C-6E7E0D532652}"/>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3" name="Content Placeholder 2">
            <a:extLst>
              <a:ext uri="{FF2B5EF4-FFF2-40B4-BE49-F238E27FC236}">
                <a16:creationId xmlns:a16="http://schemas.microsoft.com/office/drawing/2014/main" id="{F5F341BE-D4B8-889A-03DE-15709D53E064}"/>
              </a:ext>
            </a:extLst>
          </p:cNvPr>
          <p:cNvSpPr txBox="1">
            <a:spLocks/>
          </p:cNvSpPr>
          <p:nvPr/>
        </p:nvSpPr>
        <p:spPr>
          <a:xfrm>
            <a:off x="6627402" y="2958920"/>
            <a:ext cx="4395601" cy="2948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None/>
              <a:tabLst/>
              <a:defRPr/>
            </a:pPr>
            <a:r>
              <a:rPr kumimoji="0" lang="fa-IR"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اختلاس های کلان در زمان شاه و اعتراف رییس بازرسی و اطلاعات زمان پهلوی</a:t>
            </a: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(حسین فردوست)زمان پهلوی</a:t>
            </a: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2" name="TextBox 11">
            <a:extLst>
              <a:ext uri="{FF2B5EF4-FFF2-40B4-BE49-F238E27FC236}">
                <a16:creationId xmlns:a16="http://schemas.microsoft.com/office/drawing/2014/main" id="{B1247F46-452B-C439-E70B-7381F5DF518A}"/>
              </a:ext>
            </a:extLst>
          </p:cNvPr>
          <p:cNvSpPr txBox="1"/>
          <p:nvPr/>
        </p:nvSpPr>
        <p:spPr>
          <a:xfrm>
            <a:off x="7126909" y="1798293"/>
            <a:ext cx="33965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rPr>
              <a:t>فساد مالی در زمان شاه</a:t>
            </a:r>
            <a:endParaRPr kumimoji="0" lang="en-US" sz="28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endParaRPr>
          </a:p>
        </p:txBody>
      </p:sp>
      <p:pic>
        <p:nvPicPr>
          <p:cNvPr id="114" name="Picture 113"/>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8" name="Rectangle: Top Corners Rounded 101">
            <a:extLst>
              <a:ext uri="{FF2B5EF4-FFF2-40B4-BE49-F238E27FC236}">
                <a16:creationId xmlns:a16="http://schemas.microsoft.com/office/drawing/2014/main" id="{F837200E-B8B1-FA82-8FC0-B2D7EC32BEE4}"/>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pic>
        <p:nvPicPr>
          <p:cNvPr id="17" name="Picture 16">
            <a:extLst>
              <a:ext uri="{FF2B5EF4-FFF2-40B4-BE49-F238E27FC236}">
                <a16:creationId xmlns:a16="http://schemas.microsoft.com/office/drawing/2014/main" id="{83C3051F-3307-52C2-4613-A4514871FA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1654" y="2049839"/>
            <a:ext cx="3829680" cy="29383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7" name="Picture 116"/>
          <p:cNvPicPr>
            <a:picLocks noChangeAspect="1"/>
          </p:cNvPicPr>
          <p:nvPr/>
        </p:nvPicPr>
        <p:blipFill rotWithShape="1">
          <a:blip r:embed="rId9">
            <a:extLst>
              <a:ext uri="{28A0092B-C50C-407E-A947-70E740481C1C}">
                <a14:useLocalDpi xmlns:a14="http://schemas.microsoft.com/office/drawing/2010/main" val="0"/>
              </a:ext>
            </a:extLst>
          </a:blip>
          <a:srcRect l="13086" t="78575" r="50339"/>
          <a:stretch/>
        </p:blipFill>
        <p:spPr>
          <a:xfrm rot="2596603">
            <a:off x="4109798" y="1545336"/>
            <a:ext cx="1430234" cy="916811"/>
          </a:xfrm>
          <a:prstGeom prst="rect">
            <a:avLst/>
          </a:prstGeom>
        </p:spPr>
      </p:pic>
      <p:sp>
        <p:nvSpPr>
          <p:cNvPr id="18" name="TextBox 17">
            <a:extLst>
              <a:ext uri="{FF2B5EF4-FFF2-40B4-BE49-F238E27FC236}">
                <a16:creationId xmlns:a16="http://schemas.microsoft.com/office/drawing/2014/main" id="{E03F56B6-2787-E601-2050-C35E7FBDF5C5}"/>
              </a:ext>
            </a:extLst>
          </p:cNvPr>
          <p:cNvSpPr txBox="1"/>
          <p:nvPr/>
        </p:nvSpPr>
        <p:spPr>
          <a:xfrm>
            <a:off x="2928402" y="601942"/>
            <a:ext cx="6096000" cy="276999"/>
          </a:xfrm>
          <a:prstGeom prst="rect">
            <a:avLst/>
          </a:prstGeom>
          <a:noFill/>
        </p:spPr>
        <p:txBody>
          <a:bodyPr wrap="square">
            <a:spAutoFit/>
          </a:bodyPr>
          <a:lstStyle/>
          <a:p>
            <a:r>
              <a:rPr lang="fa-IR" sz="1200" dirty="0">
                <a:latin typeface="Sahel" panose="020B0603030804020204" pitchFamily="34" charset="-78"/>
                <a:cs typeface="Sahel" panose="020B0603030804020204" pitchFamily="34" charset="-78"/>
              </a:rPr>
              <a:t>7</a:t>
            </a:r>
            <a:endParaRPr lang="en-US" sz="1200" dirty="0">
              <a:latin typeface="Sahel" panose="020B0603030804020204" pitchFamily="34" charset="-78"/>
              <a:cs typeface="Sahel" panose="020B0603030804020204" pitchFamily="34" charset="-78"/>
            </a:endParaRPr>
          </a:p>
        </p:txBody>
      </p:sp>
      <p:sp>
        <p:nvSpPr>
          <p:cNvPr id="116"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318195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9" name="Picture 8">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7" name="Content Placeholder 2">
            <a:extLst>
              <a:ext uri="{FF2B5EF4-FFF2-40B4-BE49-F238E27FC236}">
                <a16:creationId xmlns:a16="http://schemas.microsoft.com/office/drawing/2014/main" id="{27BC492A-776C-E4B7-D542-66E9326207DB}"/>
              </a:ext>
            </a:extLst>
          </p:cNvPr>
          <p:cNvSpPr txBox="1">
            <a:spLocks/>
          </p:cNvSpPr>
          <p:nvPr/>
        </p:nvSpPr>
        <p:spPr>
          <a:xfrm>
            <a:off x="6470276" y="2457428"/>
            <a:ext cx="4446009"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بدون اجازه شاه مملکت امریکا، هواپیماها و جنگنده های مارو میبردن و سخن شاه </a:t>
            </a:r>
            <a:r>
              <a:rPr kumimoji="0" lang="fa-IR" sz="1800" b="0" i="0" u="none" strike="noStrike" kern="1200" cap="none" spc="0" normalizeH="0" baseline="0" noProof="0" dirty="0">
                <a:ln>
                  <a:noFill/>
                </a:ln>
                <a:solidFill>
                  <a:schemeClr val="bg2">
                    <a:lumMod val="75000"/>
                  </a:schemeClr>
                </a:solidFill>
                <a:effectLst/>
                <a:uLnTx/>
                <a:uFillTx/>
                <a:latin typeface="Sahel" panose="020B0603030804020204" pitchFamily="34" charset="-78"/>
                <a:cs typeface="Sahel" panose="020B0603030804020204" pitchFamily="34" charset="-78"/>
              </a:rPr>
              <a:t>(کتاب دخترم فرح)</a:t>
            </a:r>
            <a:endParaRPr kumimoji="0" lang="fa-IR" sz="2400" b="0" i="0" u="none" strike="noStrike" kern="1200" cap="none" spc="0" normalizeH="0" baseline="0" noProof="0" dirty="0">
              <a:ln>
                <a:noFill/>
              </a:ln>
              <a:solidFill>
                <a:schemeClr val="bg2">
                  <a:lumMod val="75000"/>
                </a:schemeClr>
              </a:solidFill>
              <a:effectLst/>
              <a:uLnTx/>
              <a:uFillTx/>
              <a:latin typeface="Sahel" panose="020B0603030804020204" pitchFamily="34" charset="-78"/>
              <a:cs typeface="Sahel" panose="020B0603030804020204" pitchFamily="34" charset="-78"/>
            </a:endParaRPr>
          </a:p>
          <a:p>
            <a:pPr marL="0" marR="0" lvl="0" indent="0" algn="l"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21" name="Picture 20">
            <a:extLst>
              <a:ext uri="{FF2B5EF4-FFF2-40B4-BE49-F238E27FC236}">
                <a16:creationId xmlns:a16="http://schemas.microsoft.com/office/drawing/2014/main" id="{D952143B-62EB-E093-3588-2C2EF9942A1F}"/>
              </a:ext>
            </a:extLst>
          </p:cNvPr>
          <p:cNvPicPr>
            <a:picLocks noChangeAspect="1"/>
          </p:cNvPicPr>
          <p:nvPr/>
        </p:nvPicPr>
        <p:blipFill>
          <a:blip r:embed="rId6">
            <a:extLst>
              <a:ext uri="{28A0092B-C50C-407E-A947-70E740481C1C}">
                <a14:useLocalDpi xmlns:a14="http://schemas.microsoft.com/office/drawing/2010/main" val="0"/>
              </a:ext>
            </a:extLst>
          </a:blip>
          <a:srcRect l="-1" r="50855"/>
          <a:stretch>
            <a:fillRect/>
          </a:stretch>
        </p:blipFill>
        <p:spPr>
          <a:xfrm>
            <a:off x="1455973" y="1336728"/>
            <a:ext cx="3511066" cy="40142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2" name="Picture 111"/>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pic>
        <p:nvPicPr>
          <p:cNvPr id="113" name="Picture 112"/>
          <p:cNvPicPr>
            <a:picLocks noChangeAspect="1"/>
          </p:cNvPicPr>
          <p:nvPr/>
        </p:nvPicPr>
        <p:blipFill rotWithShape="1">
          <a:blip r:embed="rId9">
            <a:extLst>
              <a:ext uri="{28A0092B-C50C-407E-A947-70E740481C1C}">
                <a14:useLocalDpi xmlns:a14="http://schemas.microsoft.com/office/drawing/2010/main" val="0"/>
              </a:ext>
            </a:extLst>
          </a:blip>
          <a:srcRect l="49690" t="40548" r="15047" b="41169"/>
          <a:stretch/>
        </p:blipFill>
        <p:spPr>
          <a:xfrm rot="2081857">
            <a:off x="3872661" y="829082"/>
            <a:ext cx="1411898" cy="786159"/>
          </a:xfrm>
          <a:prstGeom prst="rect">
            <a:avLst/>
          </a:prstGeom>
        </p:spPr>
      </p:pic>
      <p:sp>
        <p:nvSpPr>
          <p:cNvPr id="115" name="Rectangle: Top Corners Rounded 101">
            <a:extLst>
              <a:ext uri="{FF2B5EF4-FFF2-40B4-BE49-F238E27FC236}">
                <a16:creationId xmlns:a16="http://schemas.microsoft.com/office/drawing/2014/main" id="{F837200E-B8B1-FA82-8FC0-B2D7EC32BEE4}"/>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sp>
        <p:nvSpPr>
          <p:cNvPr id="12" name="TextBox 11">
            <a:extLst>
              <a:ext uri="{FF2B5EF4-FFF2-40B4-BE49-F238E27FC236}">
                <a16:creationId xmlns:a16="http://schemas.microsoft.com/office/drawing/2014/main" id="{CDFF8C43-C4AB-8F5E-28C1-70AE3F1882AF}"/>
              </a:ext>
            </a:extLst>
          </p:cNvPr>
          <p:cNvSpPr txBox="1"/>
          <p:nvPr/>
        </p:nvSpPr>
        <p:spPr>
          <a:xfrm>
            <a:off x="2928402" y="602773"/>
            <a:ext cx="6096000" cy="276999"/>
          </a:xfrm>
          <a:prstGeom prst="rect">
            <a:avLst/>
          </a:prstGeom>
          <a:noFill/>
        </p:spPr>
        <p:txBody>
          <a:bodyPr wrap="square">
            <a:spAutoFit/>
          </a:bodyPr>
          <a:lstStyle/>
          <a:p>
            <a:r>
              <a:rPr lang="fa-IR" sz="1200" dirty="0">
                <a:latin typeface="Sahel" panose="020B0603030804020204" pitchFamily="34" charset="-78"/>
                <a:cs typeface="Sahel" panose="020B0603030804020204" pitchFamily="34" charset="-78"/>
              </a:rPr>
              <a:t>8</a:t>
            </a:r>
            <a:endParaRPr lang="en-US" sz="1200" dirty="0">
              <a:latin typeface="Sahel" panose="020B0603030804020204" pitchFamily="34" charset="-78"/>
              <a:cs typeface="Sahel" panose="020B0603030804020204" pitchFamily="34" charset="-78"/>
            </a:endParaRPr>
          </a:p>
        </p:txBody>
      </p:sp>
      <p:sp>
        <p:nvSpPr>
          <p:cNvPr id="116"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443695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01355-E7A1-0EAE-4EC1-432C59B9213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328CE99-55A5-2D36-3D20-D95EA6B87BAA}"/>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DE52695-00CF-33E3-4168-AC01C3D1419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7B5776FF-9158-987F-43C2-829471C990B7}"/>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8E912192-2947-619C-EBCB-CEBC824676CC}"/>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C79B9819-4155-4796-BE54-66AD00E67C11}"/>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50B2269E-9034-8F25-E4B3-7922A77E05D3}"/>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738BD63B-5EB8-92E6-C3A2-01B9A97D89E5}"/>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357B7F86-778E-AEDC-CFB0-85CB6C33A847}"/>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82829C69-AD2D-ACEA-587F-51E9A2DA8EDC}"/>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A072F1E9-1AFA-D753-BBC5-056BF6ADE33E}"/>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7782C6E-F095-A783-BA1D-0574D9FBD1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CCE75EA5-971A-C1A0-999A-5A08463C4045}"/>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A83C574-C60E-B148-F7B0-718355D7A580}"/>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2345C3F-7F10-B088-6478-B95BA6DA4523}"/>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1A5856C-02A7-DC6B-C7AD-0CF5690D1214}"/>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A0FBB5F2-D92C-1D7B-B59C-C970D1A0E3F7}"/>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D2BF8D8A-D82C-14AF-60B5-5956AD470E62}"/>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CF60DC7-D320-3EC1-623D-F90B0FA419F0}"/>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1EA85BF0-BD6E-C0ED-256F-5913226B041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21B45915-C546-5304-2A43-7195B22C0EA2}"/>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29B334CB-1782-580B-6FF6-FA52F6E84B3D}"/>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25579F58-8B9B-3AC1-FF9C-76F6B861494C}"/>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E2F65195-D9F5-7EFF-A5B6-DBA01BEA3D0F}"/>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F61C019-4781-62F7-9801-12D27B21252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D9392201-736C-D3DE-4C4C-BDB1A5DA5755}"/>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4AC0A93A-FE24-376B-C652-5D74B7E78704}"/>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1B183A4-5C14-3A60-A20C-C5044A41FDA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6C00A8A4-8641-3F8F-DE2E-108E9897AE3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F2242816-3CAF-E3B1-15AD-FCD7E2914E65}"/>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56ED1ED0-EA72-A2FF-C382-4B0DEB10ABBB}"/>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EE21C9E-C3A7-A88B-FC03-7DF4800A5340}"/>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8CCA0EA-F309-F396-B872-0CEBC224D455}"/>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04167EF7-F48E-2DDE-9E5E-4BFE8DEAA90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3E8C3714-09E4-804D-4B9B-658F65AF3C42}"/>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CFC58475-29E3-EB45-516F-780474F629B5}"/>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13F6176-6717-41AA-4AA2-4C556066AED0}"/>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6D0B759-FD1A-9004-DE21-4C1AA12C77C1}"/>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F9892498-7866-8875-1C64-01075D8A8C61}"/>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6A21D537-59EB-53D6-8EA1-FA66A4A04338}"/>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0556890C-B24B-DC86-B7C6-BA68CB651ABB}"/>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4D29AE07-72EF-75A0-F379-162C06DE3D29}"/>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C5A6A9AB-3E51-2A5F-964A-58DE394577B0}"/>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1AFAB51-5FF7-30FF-2F3E-11D9E25CE5B6}"/>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B03AF0C0-4AC6-D377-7811-C9045895A5A3}"/>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A41C7E84-9F41-C0B9-CF09-A8610106B8B5}"/>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A48C96FA-930D-2282-5170-9B8583321F95}"/>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2E60480B-E532-56CD-38A7-852F2015577C}"/>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4747393B-CAD9-709D-0751-453B7368B958}"/>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C90198ED-5FBE-AD2B-F884-19EC133AEDE4}"/>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C599C31D-B4CA-137F-8BCE-98205E0CAA56}"/>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3EB19AFC-C3C0-8D25-0EA7-26E6318BF1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3A614F27-7473-0226-FB12-9B023E4FDD4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130746B2-953A-2756-3EBD-606C5D441C2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F2476C80-CF0E-1D83-E0FD-B198D7255B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794F75CF-446C-9051-1A55-BE7D22FE0EBC}"/>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296AED07-3557-7BE9-1575-B20992CBADEB}"/>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A8246635-FCED-977A-3E01-24AEB8ACE52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C2BDF686-AB2E-A36B-B012-D03CDF23D809}"/>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2F583959-9373-FB3B-B5A7-F4CC4C34C06D}"/>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E8B1683C-1F59-0565-2AE4-47FCF52130F6}"/>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1CB42E90-DA26-6CEE-7E50-F74D935C713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4CB88773-7665-ABF0-9A96-574B752FDA3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81A43AA-00C1-DBCA-E119-3BFE6C1B4259}"/>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18D92E95-763A-4987-0913-B2CF34DE97A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408C02D9-C055-5F98-8522-754728F9EEE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853A236E-6F6F-3D2A-202C-D5D96D73F020}"/>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DDFF2802-BE40-FB5D-AA17-0C3240BBD33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A5A4C67B-A20A-1639-9FF0-E495DF059C1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F3C93EF6-2A52-B56B-D647-1B613D3CEBA8}"/>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E26B3143-611A-9835-1998-EB48A88AE30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DA47A36A-7788-CF4E-73BF-1DE0F606244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878DEA15-7FD9-26AC-597B-4E0BA899D93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304B9FC1-8236-3301-CB79-CC5DCA2BD49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65637390-C550-7CC3-0141-9F23AC32CA9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26662183-FA0A-903A-7626-D14211ADA6F2}"/>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4F15BCD0-947A-DB9F-AA21-A975F676029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1F6DE60C-5861-EB3C-9CE4-1D5A3FC3D38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0DB4D40C-B62F-476E-6883-6F1DABE13DBF}"/>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79FE2E3D-B3A5-0A6C-1BD6-E180431F986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FB3C8003-9310-1B93-8AE7-5E2AEE0C507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B5DD3ADD-CE2A-0E4B-593B-3551989710F7}"/>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836590B-96A5-4E06-60E1-E5CFD20BDD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B1828E4B-563C-EDE3-BE32-B8021416B67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2E6EDA0B-3A93-F91C-5D3E-5A428A023A97}"/>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CF746A4B-6A10-DFC5-9C8A-9C5EA82A64E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2C0EDF3D-DC8E-1DBB-58B0-509F8CB7C58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F82CF6FF-6C6A-8E65-138F-731007A66B6E}"/>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46C04EE9-6DAC-9AE0-9B94-CFDFE530BCE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6FCA273D-D305-79E4-E22B-4EC70406AF7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F85DFDB0-D6BE-1E00-087C-777562354F6A}"/>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C4D0FA6E-E4BC-930C-3BB1-1B5F6BA3ACF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58DA602-C0FE-A66A-150F-DE02F9A91CB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448D42F7-9F0C-2F1D-5D2D-2039C1483109}"/>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96F5C255-7462-8873-A5F7-AF64FEB2FCE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90625342-A6FC-21E1-D265-CC5AAA6389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62841458-0EE5-298D-D382-5F8F2ABB7F91}"/>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4B1133A3-A17B-DB80-52C3-667C6EDDAA9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66AE506E-6200-4677-847F-1DB9BF487A1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DC174758-631F-A639-6A4F-9AF60498A433}"/>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6B4ECDED-8574-55CD-9F2D-6EBC4D8BC3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A772B220-6A12-B6A2-20DC-F24CEDD24B2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AA57E-3DF8-3604-E2A1-34C72224EFA0}"/>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3E31D00-A414-6B1E-AFA9-BEBBA83FD34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BD43749-EE8F-215E-DC6C-118491FC648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9" name="Picture 8">
            <a:extLst>
              <a:ext uri="{FF2B5EF4-FFF2-40B4-BE49-F238E27FC236}">
                <a16:creationId xmlns:a16="http://schemas.microsoft.com/office/drawing/2014/main" id="{EDBFD85D-6C19-75F8-EC1E-47083AD009A5}"/>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0" name="Content Placeholder 2">
            <a:extLst>
              <a:ext uri="{FF2B5EF4-FFF2-40B4-BE49-F238E27FC236}">
                <a16:creationId xmlns:a16="http://schemas.microsoft.com/office/drawing/2014/main" id="{60705630-A193-AE34-4790-17E13CE123B7}"/>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2" name="TextBox 11">
            <a:extLst>
              <a:ext uri="{FF2B5EF4-FFF2-40B4-BE49-F238E27FC236}">
                <a16:creationId xmlns:a16="http://schemas.microsoft.com/office/drawing/2014/main" id="{B0E77B8E-DBAD-67D8-A42B-06259CBCC68F}"/>
              </a:ext>
            </a:extLst>
          </p:cNvPr>
          <p:cNvSpPr txBox="1"/>
          <p:nvPr/>
        </p:nvSpPr>
        <p:spPr>
          <a:xfrm>
            <a:off x="6741358" y="2013491"/>
            <a:ext cx="4234243" cy="3231654"/>
          </a:xfrm>
          <a:prstGeom prst="rect">
            <a:avLst/>
          </a:prstGeom>
          <a:noFill/>
        </p:spPr>
        <p:txBody>
          <a:bodyPr wrap="square" rtlCol="0">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a:t>
            </a:r>
            <a:r>
              <a:rPr kumimoji="0" lang="ar-SA" sz="1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ضا</a:t>
            </a:r>
            <a:r>
              <a:rPr kumimoji="0" lang="ar-SA" sz="1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1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پهلوی</a:t>
            </a:r>
            <a:r>
              <a:rPr kumimoji="0" lang="ar-SA" sz="1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در مصاحبه </a:t>
            </a:r>
            <a:r>
              <a:rPr kumimoji="0" lang="ar-SA" sz="1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با</a:t>
            </a:r>
            <a:r>
              <a:rPr kumimoji="0" lang="ar-SA" sz="1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1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شاهین</a:t>
            </a:r>
            <a:r>
              <a:rPr kumimoji="0" lang="ar-SA" sz="1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1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نجفی</a:t>
            </a:r>
            <a:r>
              <a:rPr kumimoji="0" lang="ar-SA" sz="1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14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دسامبر</a:t>
            </a:r>
            <a:r>
              <a:rPr kumimoji="0" lang="ar-SA" sz="1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۲۰۲۴ :</a:t>
            </a:r>
            <a:endParaRPr kumimoji="0" lang="fa-IR" sz="16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ar-SA" sz="16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بدون تعارف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می‌گویم</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من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برای</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آزادی</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مردم مبارزه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می‌کنم</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اما به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هیچ</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قیمتی</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حاضر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نیستم</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آزادی</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خودم را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قربانی</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مبارزه در راه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آزادی</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مردم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کنم</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من الان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یک</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فرد آزاد هستم و حاضر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نیستم</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اولین</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r>
              <a:rPr kumimoji="0" lang="ar-SA" sz="2000" b="0" i="0" u="none" strike="noStrike" kern="1200" cap="none" spc="0" normalizeH="0" baseline="0" noProof="0" dirty="0" err="1">
                <a:ln>
                  <a:noFill/>
                </a:ln>
                <a:solidFill>
                  <a:prstClr val="black"/>
                </a:solidFill>
                <a:effectLst/>
                <a:uLnTx/>
                <a:uFillTx/>
                <a:latin typeface="Sahel" panose="020B0603030804020204" pitchFamily="34" charset="-78"/>
                <a:cs typeface="Sahel" panose="020B0603030804020204" pitchFamily="34" charset="-78"/>
              </a:rPr>
              <a:t>قربانی</a:t>
            </a:r>
            <a:r>
              <a:rPr kumimoji="0" lang="ar-SA"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آزاد شدن مردم بشم!»</a:t>
            </a:r>
            <a:endParaRPr kumimoji="0" lang="en-US" sz="16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16" name="Picture 15">
            <a:extLst>
              <a:ext uri="{FF2B5EF4-FFF2-40B4-BE49-F238E27FC236}">
                <a16:creationId xmlns:a16="http://schemas.microsoft.com/office/drawing/2014/main" id="{AAC81ED1-B6A9-3114-46A2-8CCF5FC5B20D}"/>
              </a:ext>
            </a:extLst>
          </p:cNvPr>
          <p:cNvPicPr>
            <a:picLocks noChangeAspect="1"/>
          </p:cNvPicPr>
          <p:nvPr/>
        </p:nvPicPr>
        <p:blipFill>
          <a:blip r:embed="rId6"/>
          <a:stretch>
            <a:fillRect/>
          </a:stretch>
        </p:blipFill>
        <p:spPr>
          <a:xfrm>
            <a:off x="1082992" y="999216"/>
            <a:ext cx="4432624" cy="5414899"/>
          </a:xfrm>
          <a:prstGeom prst="rect">
            <a:avLst/>
          </a:prstGeom>
        </p:spPr>
      </p:pic>
      <p:pic>
        <p:nvPicPr>
          <p:cNvPr id="112" name="Picture 111"/>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3" name="Rectangle: Top Corners Rounded 101">
            <a:extLst>
              <a:ext uri="{FF2B5EF4-FFF2-40B4-BE49-F238E27FC236}">
                <a16:creationId xmlns:a16="http://schemas.microsoft.com/office/drawing/2014/main" id="{F837200E-B8B1-FA82-8FC0-B2D7EC32BEE4}"/>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sp>
        <p:nvSpPr>
          <p:cNvPr id="13" name="TextBox 12">
            <a:extLst>
              <a:ext uri="{FF2B5EF4-FFF2-40B4-BE49-F238E27FC236}">
                <a16:creationId xmlns:a16="http://schemas.microsoft.com/office/drawing/2014/main" id="{1A13E159-4BF8-010E-58EB-6612A16B14FA}"/>
              </a:ext>
            </a:extLst>
          </p:cNvPr>
          <p:cNvSpPr txBox="1"/>
          <p:nvPr/>
        </p:nvSpPr>
        <p:spPr>
          <a:xfrm>
            <a:off x="2887384" y="590074"/>
            <a:ext cx="6096000" cy="276999"/>
          </a:xfrm>
          <a:prstGeom prst="rect">
            <a:avLst/>
          </a:prstGeom>
          <a:noFill/>
        </p:spPr>
        <p:txBody>
          <a:bodyPr wrap="square">
            <a:spAutoFit/>
          </a:bodyPr>
          <a:lstStyle/>
          <a:p>
            <a:r>
              <a:rPr lang="fa-IR" sz="1200" dirty="0">
                <a:latin typeface="Sahel" panose="020B0603030804020204" pitchFamily="34" charset="-78"/>
                <a:cs typeface="Sahel" panose="020B0603030804020204" pitchFamily="34" charset="-78"/>
              </a:rPr>
              <a:t>9</a:t>
            </a:r>
            <a:endParaRPr lang="en-US" sz="1200" dirty="0">
              <a:latin typeface="Sahel" panose="020B0603030804020204" pitchFamily="34" charset="-78"/>
              <a:cs typeface="Sahel" panose="020B0603030804020204" pitchFamily="34" charset="-78"/>
            </a:endParaRPr>
          </a:p>
        </p:txBody>
      </p:sp>
      <p:sp>
        <p:nvSpPr>
          <p:cNvPr id="114"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2418302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BDE57-9395-DF6C-3358-E77B38CBC7F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8C3E6E77-8DF4-9E58-F558-59F0024D185D}"/>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DC68B564-2821-86E4-60A2-41F7FA080FD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93593F2C-2442-B3F6-0249-AB9625299086}"/>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920E709C-139A-641E-5AF3-96AA2816A4B5}"/>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3D9291D5-44B3-6F6D-6834-F2DD0384529F}"/>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27B42CB2-711C-E47F-B5F9-D69D351E9A1A}"/>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1F73CEF0-C565-DE6B-03FC-B682629B4F02}"/>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54EC9233-40A7-39AA-5D0B-585DABFBB067}"/>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978ADF57-6754-917E-D0BA-EAE3770BC2B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90951CA7-6ABB-3B57-BAD5-F99BD6224231}"/>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B8418E9D-A761-77F0-C379-EEDB49D4D7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CF8CDB7A-384B-085D-F61B-512C94F82FAF}"/>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E21A0B6-FD38-64B8-DAD1-92394757D916}"/>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82A5843-0A49-5774-C277-530019B80B78}"/>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7A299D8-7E93-AD60-B276-C93BC5F1EE22}"/>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FAEA232-BBA4-897F-A164-5DE04401C850}"/>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1A6C9831-2DF1-ED01-866B-4D607903BA43}"/>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D19C4A3A-E0EC-9D9F-33AF-E9094DC65505}"/>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8A835B40-D1EC-057A-7AE4-9566AEE5C371}"/>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4949082F-1EA5-14FE-DF4E-0F294AD8B5C9}"/>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84C6197-DE71-0471-7E03-C98B7FE33EBE}"/>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A64A08C9-E460-F529-6EB7-1A02D53029E3}"/>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grpSp>
        <p:nvGrpSpPr>
          <p:cNvPr id="2" name="Group 1">
            <a:extLst>
              <a:ext uri="{FF2B5EF4-FFF2-40B4-BE49-F238E27FC236}">
                <a16:creationId xmlns:a16="http://schemas.microsoft.com/office/drawing/2014/main" id="{55A59793-AC6F-16F5-BAF0-787A63433743}"/>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B2955665-FAF5-9A21-C8A4-B816552C1D28}"/>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1913C03A-A421-D38F-E9F8-E7B31A215204}"/>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F819C60E-4C31-9961-897A-05049EA1520D}"/>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313F0562-C379-D9DA-68E0-B9B9F88F7FD1}"/>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E7A3D9B2-3CB5-2E7D-CB27-FBAD2235E5FA}"/>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F068E2A-0E0F-D430-947F-A72DA46DB848}"/>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D7BCE75-CC85-FA2F-91BE-4AB67EC8D575}"/>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43B40E27-6DA6-3F77-BCFB-80661D30EFB5}"/>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4DF7C03F-FCDB-4C39-4D40-EF076BD86BF6}"/>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96CA731C-28B4-C30F-9058-BF6559E5FC0B}"/>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A80BEB9B-F007-AC6E-3ABD-8CFA832BD62C}"/>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660D6B0A-AB5A-4E71-E375-2AE810269B72}"/>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8C5F003E-49E0-F108-446A-5D3649EB314F}"/>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0BA902FF-F092-2598-6DB7-F64EDAE2737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9BF3DF54-35C7-209D-3D6D-22E5A9B80408}"/>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7E90AD2-01DD-D076-3992-BC6F7B0833D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49880B93-2F13-A8AA-23B6-A3DFD22FC31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41DB8E9E-9D8F-E77C-5305-E1614D7C083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0FB400AA-2D9A-8613-6596-E115A1AA023C}"/>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4800660D-697E-95D3-CDA9-F592BE20AED9}"/>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4BE77B5E-05BA-C753-8415-60E4E2CB7271}"/>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B846EAD6-DD6E-3FE2-8C06-C990487CADA7}"/>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641E7BA0-AF3C-4EF5-3334-A0B622890A2F}"/>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40B8964A-8CBA-0D12-BEFE-EBD755A05EE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2C9E3C8E-0028-72FE-5119-98FC9669718F}"/>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B99C9BBD-2B38-8723-6B80-F96037EFE363}"/>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AA75217-C059-7F84-DB60-2DF9A6D2FCAF}"/>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6324D663-736B-7C38-889B-98C81EB98C49}"/>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65541F4D-8EC4-7206-EE26-EE6A6DC4069F}"/>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921D9F63-B8F3-6BBD-45AD-FBE178A369E5}"/>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63F162B1-7C9D-A6C6-1BE0-A4B78A4D7089}"/>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91978A3A-833E-BCE5-4D89-FDC53DC3050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62AD8EF6-56C3-0796-347D-8844BFA6714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077F17A0-7026-C351-219B-A31E2C28B191}"/>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366B2CD1-7EB8-29DC-FC34-299994DC991C}"/>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0CAC68A1-01C0-C692-7610-49ABBB6C75E3}"/>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528A7DFB-FFEA-C7F8-9FA5-89577303E316}"/>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A6CA625-B342-7B64-C738-9929C21DE6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81BF004A-434D-7A5D-D185-DE49787051B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F009D66C-21C7-D5D7-F2B0-A74B7C838129}"/>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326931C3-B286-AB25-950C-A1ADC421B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32D765B-558D-6124-B2FF-CF1FF8E9C24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798FCC80-0FD5-3950-1CF4-DC7897F9F362}"/>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FD5B20A1-90ED-CD21-108D-97292B6A442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4C1A011A-E73F-4391-11D1-69AA1FB9949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DAABBBEC-F224-4A2C-16B7-7EAC334E080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BC843930-8BB9-46B3-C5BE-07DC11BFA7C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73BFCE6-38DA-2194-8A65-B231D2C4BB8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3C9F0AB0-2C10-A19C-539C-E3E1B084FEF1}"/>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F9176148-42C6-0A71-CD72-3143B5CF470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8EF0B923-77F6-4105-5F22-B5676E22CFA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1D9D1035-FE9B-98BA-2ACB-4A1A62F6F15D}"/>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7E098F6C-5FC5-2D30-2CD7-65AEFC16CCE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6CC2AE2B-0844-5DC6-C88B-60DB96A4119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5A80A609-3B8C-D4F6-DAA2-143DC4632F9A}"/>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0CF08548-382B-E800-8569-EF28747FF15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94F9443D-4E4C-2FC0-478F-263F06CF60D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B3A9D83B-9A70-F8B3-4C11-8CFC532F9898}"/>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2361084F-862B-1BBC-EA0F-7B2C02A4F57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325C771A-D094-D146-9A88-9C206348F84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4C3871C-4FBA-851F-5E28-567C50BD8A77}"/>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C74D5067-C52B-601D-7A64-3AC8C8E889B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7DAADDAB-6FD8-2EBA-52AD-4B2D5E7885C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428E617A-FDC3-421A-6088-260F05C6ADBC}"/>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00342D75-288E-E5FC-FA7A-DB04B110ACA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C5CA9A72-4205-7D29-B727-A10B76559AA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C5DC9B75-0F85-4907-7893-BDE93A866A58}"/>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5892378C-7A94-0223-C0E7-F8444452B5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35CED1E8-5A66-BEA3-9BA4-342D853D655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4406C567-A06C-4014-B0C9-8252F63E7BAF}"/>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51F834E-1C24-DC04-F966-F15EDB0E59F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215B8C4F-B0BF-C42F-E67B-3B3BB785FEE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C622834F-5976-8C5F-45A6-7084F1D8DB1F}"/>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A9A396E8-CCF7-7331-EF23-5779B5383EB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EE2B747C-DA6E-F45A-E243-7274D834020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582C190F-8B57-3BD0-2B2F-8479B4B2028D}"/>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798EDE1E-6CB3-3FF6-6033-E1F4EA7727C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289B1D26-548E-053E-8A58-90196B2C89A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11B13EF-E05D-40A1-24C5-36F77E0E3A17}"/>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ECC2A582-9FF3-63A4-3162-C1BDFC1EBC8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96DCC60-946F-803B-F199-B5606D87E1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9" name="Picture 8">
            <a:extLst>
              <a:ext uri="{FF2B5EF4-FFF2-40B4-BE49-F238E27FC236}">
                <a16:creationId xmlns:a16="http://schemas.microsoft.com/office/drawing/2014/main" id="{D5665909-6210-89D9-055E-B3A69F6ABF04}"/>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0" name="Content Placeholder 2">
            <a:extLst>
              <a:ext uri="{FF2B5EF4-FFF2-40B4-BE49-F238E27FC236}">
                <a16:creationId xmlns:a16="http://schemas.microsoft.com/office/drawing/2014/main" id="{5D32B62F-44A4-B858-1966-629AAF956879}"/>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858A5EA6-F877-4DBF-F4DD-48A55694C9F4}"/>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3" name="Rectangle: Top Corners Rounded 101">
            <a:extLst>
              <a:ext uri="{FF2B5EF4-FFF2-40B4-BE49-F238E27FC236}">
                <a16:creationId xmlns:a16="http://schemas.microsoft.com/office/drawing/2014/main" id="{FBD01DB2-7C4E-AA31-E4A2-BDC16CD184C3}"/>
              </a:ext>
            </a:extLst>
          </p:cNvPr>
          <p:cNvSpPr/>
          <p:nvPr/>
        </p:nvSpPr>
        <p:spPr>
          <a:xfrm rot="16200000" flipV="1">
            <a:off x="10732022" y="3346389"/>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دوم</a:t>
            </a:r>
            <a:endParaRPr lang="en-US" sz="2000" dirty="0">
              <a:solidFill>
                <a:prstClr val="white"/>
              </a:solidFill>
              <a:latin typeface="Sahel" panose="020B0603030804020204" pitchFamily="34" charset="-78"/>
              <a:cs typeface="Sahel" panose="020B0603030804020204" pitchFamily="34" charset="-78"/>
            </a:endParaRPr>
          </a:p>
        </p:txBody>
      </p:sp>
      <p:sp>
        <p:nvSpPr>
          <p:cNvPr id="15" name="TextBox 14">
            <a:extLst>
              <a:ext uri="{FF2B5EF4-FFF2-40B4-BE49-F238E27FC236}">
                <a16:creationId xmlns:a16="http://schemas.microsoft.com/office/drawing/2014/main" id="{14F3D88A-7A28-856F-E8D6-3F73628551D0}"/>
              </a:ext>
            </a:extLst>
          </p:cNvPr>
          <p:cNvSpPr txBox="1"/>
          <p:nvPr/>
        </p:nvSpPr>
        <p:spPr>
          <a:xfrm>
            <a:off x="2505357" y="633879"/>
            <a:ext cx="6096000" cy="276999"/>
          </a:xfrm>
          <a:prstGeom prst="rect">
            <a:avLst/>
          </a:prstGeom>
          <a:noFill/>
        </p:spPr>
        <p:txBody>
          <a:bodyPr wrap="square">
            <a:spAutoFit/>
          </a:bodyPr>
          <a:lstStyle/>
          <a:p>
            <a:r>
              <a:rPr lang="fa-IR" sz="1200" dirty="0">
                <a:latin typeface="Sahel" panose="020B0603030804020204" pitchFamily="34" charset="-78"/>
                <a:cs typeface="Sahel" panose="020B0603030804020204" pitchFamily="34" charset="-78"/>
              </a:rPr>
              <a:t>10 و 11</a:t>
            </a:r>
            <a:endParaRPr lang="en-US" sz="1200" dirty="0">
              <a:latin typeface="Sahel" panose="020B0603030804020204" pitchFamily="34" charset="-78"/>
              <a:cs typeface="Sahel" panose="020B0603030804020204" pitchFamily="34" charset="-78"/>
            </a:endParaRPr>
          </a:p>
        </p:txBody>
      </p:sp>
      <p:pic>
        <p:nvPicPr>
          <p:cNvPr id="18" name="Picture 17">
            <a:extLst>
              <a:ext uri="{FF2B5EF4-FFF2-40B4-BE49-F238E27FC236}">
                <a16:creationId xmlns:a16="http://schemas.microsoft.com/office/drawing/2014/main" id="{3CC785AC-C3A9-F52B-7361-8EC8E7C3C034}"/>
              </a:ext>
            </a:extLst>
          </p:cNvPr>
          <p:cNvPicPr>
            <a:picLocks noChangeAspect="1"/>
          </p:cNvPicPr>
          <p:nvPr/>
        </p:nvPicPr>
        <p:blipFill>
          <a:blip r:embed="rId8"/>
          <a:srcRect l="15678" t="15490" r="15257" b="15814"/>
          <a:stretch>
            <a:fillRect/>
          </a:stretch>
        </p:blipFill>
        <p:spPr>
          <a:xfrm>
            <a:off x="1236479" y="2035457"/>
            <a:ext cx="4223439" cy="23630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Box 19">
            <a:extLst>
              <a:ext uri="{FF2B5EF4-FFF2-40B4-BE49-F238E27FC236}">
                <a16:creationId xmlns:a16="http://schemas.microsoft.com/office/drawing/2014/main" id="{F9308A48-C038-4B21-85A0-D1ED2B15D94B}"/>
              </a:ext>
            </a:extLst>
          </p:cNvPr>
          <p:cNvSpPr txBox="1"/>
          <p:nvPr/>
        </p:nvSpPr>
        <p:spPr>
          <a:xfrm>
            <a:off x="6837420" y="2297839"/>
            <a:ext cx="4014902" cy="2862322"/>
          </a:xfrm>
          <a:prstGeom prst="rect">
            <a:avLst/>
          </a:prstGeom>
          <a:noFill/>
        </p:spPr>
        <p:txBody>
          <a:bodyPr wrap="square">
            <a:spAutoFit/>
          </a:bodyPr>
          <a:lstStyle/>
          <a:p>
            <a:pPr marL="342900" indent="-342900" algn="ctr" rtl="1">
              <a:buFont typeface="+mj-lt"/>
              <a:buAutoNum type="arabicParenR"/>
            </a:pPr>
            <a:r>
              <a:rPr lang="fa-IR" sz="2000" b="0" i="0" dirty="0">
                <a:solidFill>
                  <a:srgbClr val="091E42"/>
                </a:solidFill>
                <a:effectLst/>
                <a:latin typeface="Sahel" panose="020B0603030804020204" pitchFamily="34" charset="-78"/>
                <a:cs typeface="Sahel" panose="020B0603030804020204" pitchFamily="34" charset="-78"/>
              </a:rPr>
              <a:t>ویژگی </a:t>
            </a:r>
            <a:r>
              <a:rPr lang="ar-SA" sz="2000" b="0" i="0" dirty="0">
                <a:solidFill>
                  <a:srgbClr val="091E42"/>
                </a:solidFill>
                <a:effectLst/>
                <a:latin typeface="Sahel" panose="020B0603030804020204" pitchFamily="34" charset="-78"/>
                <a:cs typeface="Sahel" panose="020B0603030804020204" pitchFamily="34" charset="-78"/>
              </a:rPr>
              <a:t>قابل </a:t>
            </a:r>
            <a:r>
              <a:rPr lang="ar-SA" sz="2000" b="0" i="0" dirty="0" err="1">
                <a:solidFill>
                  <a:srgbClr val="091E42"/>
                </a:solidFill>
                <a:effectLst/>
                <a:latin typeface="Sahel" panose="020B0603030804020204" pitchFamily="34" charset="-78"/>
                <a:cs typeface="Sahel" panose="020B0603030804020204" pitchFamily="34" charset="-78"/>
              </a:rPr>
              <a:t>اعتنای</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این</a:t>
            </a:r>
            <a:r>
              <a:rPr lang="ar-SA" sz="2000" b="0" i="0" dirty="0">
                <a:solidFill>
                  <a:srgbClr val="091E42"/>
                </a:solidFill>
                <a:effectLst/>
                <a:latin typeface="Sahel" panose="020B0603030804020204" pitchFamily="34" charset="-78"/>
                <a:cs typeface="Sahel" panose="020B0603030804020204" pitchFamily="34" charset="-78"/>
              </a:rPr>
              <a:t> آدم</a:t>
            </a:r>
            <a:r>
              <a:rPr lang="fa-IR" sz="2000" b="0" i="0" dirty="0">
                <a:solidFill>
                  <a:srgbClr val="091E42"/>
                </a:solidFill>
                <a:effectLst/>
                <a:latin typeface="Sahel" panose="020B0603030804020204" pitchFamily="34" charset="-78"/>
                <a:cs typeface="Sahel" panose="020B0603030804020204" pitchFamily="34" charset="-78"/>
              </a:rPr>
              <a:t>(رضاپهلوی)</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برای</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رهبر</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معرفی</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کردن</a:t>
            </a:r>
            <a:r>
              <a:rPr lang="ar-SA" sz="2000" b="0" i="0" dirty="0">
                <a:solidFill>
                  <a:srgbClr val="091E42"/>
                </a:solidFill>
                <a:effectLst/>
                <a:latin typeface="Sahel" panose="020B0603030804020204" pitchFamily="34" charset="-78"/>
                <a:cs typeface="Sahel" panose="020B0603030804020204" pitchFamily="34" charset="-78"/>
              </a:rPr>
              <a:t> او </a:t>
            </a:r>
            <a:r>
              <a:rPr lang="ar-SA" sz="2000" b="0" i="0" dirty="0" err="1">
                <a:solidFill>
                  <a:srgbClr val="091E42"/>
                </a:solidFill>
                <a:effectLst/>
                <a:latin typeface="Sahel" panose="020B0603030804020204" pitchFamily="34" charset="-78"/>
                <a:cs typeface="Sahel" panose="020B0603030804020204" pitchFamily="34" charset="-78"/>
              </a:rPr>
              <a:t>چیست</a:t>
            </a:r>
            <a:r>
              <a:rPr lang="ar-SA" sz="2000" b="0" i="0" dirty="0">
                <a:solidFill>
                  <a:srgbClr val="091E42"/>
                </a:solidFill>
                <a:effectLst/>
                <a:latin typeface="Sahel" panose="020B0603030804020204" pitchFamily="34" charset="-78"/>
                <a:cs typeface="Sahel" panose="020B0603030804020204" pitchFamily="34" charset="-78"/>
              </a:rPr>
              <a:t>؟</a:t>
            </a:r>
            <a:endParaRPr lang="fa-IR" sz="2000" b="0" i="0" dirty="0">
              <a:solidFill>
                <a:srgbClr val="091E42"/>
              </a:solidFill>
              <a:effectLst/>
              <a:latin typeface="Sahel" panose="020B0603030804020204" pitchFamily="34" charset="-78"/>
              <a:cs typeface="Sahel" panose="020B0603030804020204" pitchFamily="34" charset="-78"/>
            </a:endParaRPr>
          </a:p>
          <a:p>
            <a:pPr algn="ctr" rtl="1"/>
            <a:endParaRPr lang="fa-IR" sz="2000" dirty="0">
              <a:solidFill>
                <a:srgbClr val="091E42"/>
              </a:solidFill>
              <a:latin typeface="Sahel" panose="020B0603030804020204" pitchFamily="34" charset="-78"/>
              <a:cs typeface="Sahel" panose="020B0603030804020204" pitchFamily="34" charset="-78"/>
            </a:endParaRPr>
          </a:p>
          <a:p>
            <a:pPr algn="ctr" rtl="1"/>
            <a:endParaRPr lang="fa-IR" sz="2000" dirty="0">
              <a:solidFill>
                <a:srgbClr val="091E42"/>
              </a:solidFill>
              <a:latin typeface="Sahel" panose="020B0603030804020204" pitchFamily="34" charset="-78"/>
              <a:cs typeface="Sahel" panose="020B0603030804020204" pitchFamily="34" charset="-78"/>
            </a:endParaRPr>
          </a:p>
          <a:p>
            <a:pPr marL="342900" indent="-342900" algn="ctr" rtl="1">
              <a:buFont typeface="+mj-lt"/>
              <a:buAutoNum type="arabicParenR" startAt="2"/>
            </a:pPr>
            <a:r>
              <a:rPr lang="ar-SA" sz="2000" b="0" i="0" dirty="0" err="1">
                <a:solidFill>
                  <a:srgbClr val="091E42"/>
                </a:solidFill>
                <a:effectLst/>
                <a:latin typeface="Sahel" panose="020B0603030804020204" pitchFamily="34" charset="-78"/>
                <a:cs typeface="Sahel" panose="020B0603030804020204" pitchFamily="34" charset="-78"/>
              </a:rPr>
              <a:t>این</a:t>
            </a:r>
            <a:r>
              <a:rPr lang="ar-SA" sz="2000" b="0" i="0" dirty="0">
                <a:solidFill>
                  <a:srgbClr val="091E42"/>
                </a:solidFill>
                <a:effectLst/>
                <a:latin typeface="Sahel" panose="020B0603030804020204" pitchFamily="34" charset="-78"/>
                <a:cs typeface="Sahel" panose="020B0603030804020204" pitchFamily="34" charset="-78"/>
              </a:rPr>
              <a:t> همه سال </a:t>
            </a:r>
            <a:r>
              <a:rPr lang="ar-SA" sz="2000" b="0" i="0" dirty="0" err="1">
                <a:solidFill>
                  <a:srgbClr val="091E42"/>
                </a:solidFill>
                <a:effectLst/>
                <a:latin typeface="Sahel" panose="020B0603030804020204" pitchFamily="34" charset="-78"/>
                <a:cs typeface="Sahel" panose="020B0603030804020204" pitchFamily="34" charset="-78"/>
              </a:rPr>
              <a:t>اگر</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شغلی</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نداشته</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با</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چه</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پولی</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توی</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آمریکایی</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که</a:t>
            </a:r>
            <a:r>
              <a:rPr lang="ar-SA" sz="2000" b="0" i="0" dirty="0">
                <a:solidFill>
                  <a:srgbClr val="091E42"/>
                </a:solidFill>
                <a:effectLst/>
                <a:latin typeface="Sahel" panose="020B0603030804020204" pitchFamily="34" charset="-78"/>
                <a:cs typeface="Sahel" panose="020B0603030804020204" pitchFamily="34" charset="-78"/>
              </a:rPr>
              <a:t> مردم </a:t>
            </a:r>
            <a:r>
              <a:rPr lang="ar-SA" sz="2000" b="0" i="0" dirty="0" err="1">
                <a:solidFill>
                  <a:srgbClr val="091E42"/>
                </a:solidFill>
                <a:effectLst/>
                <a:latin typeface="Sahel" panose="020B0603030804020204" pitchFamily="34" charset="-78"/>
                <a:cs typeface="Sahel" panose="020B0603030804020204" pitchFamily="34" charset="-78"/>
              </a:rPr>
              <a:t>خودش</a:t>
            </a:r>
            <a:r>
              <a:rPr lang="ar-SA" sz="2000" b="0" i="0" dirty="0">
                <a:solidFill>
                  <a:srgbClr val="091E42"/>
                </a:solidFill>
                <a:effectLst/>
                <a:latin typeface="Sahel" panose="020B0603030804020204" pitchFamily="34" charset="-78"/>
                <a:cs typeface="Sahel" panose="020B0603030804020204" pitchFamily="34" charset="-78"/>
              </a:rPr>
              <a:t> به </a:t>
            </a:r>
            <a:r>
              <a:rPr lang="ar-SA" sz="2000" b="0" i="0" dirty="0" err="1">
                <a:solidFill>
                  <a:srgbClr val="091E42"/>
                </a:solidFill>
                <a:effectLst/>
                <a:latin typeface="Sahel" panose="020B0603030804020204" pitchFamily="34" charset="-78"/>
                <a:cs typeface="Sahel" panose="020B0603030804020204" pitchFamily="34" charset="-78"/>
              </a:rPr>
              <a:t>سختی</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زندگی</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می‌کنند</a:t>
            </a:r>
            <a:r>
              <a:rPr lang="ar-SA" sz="2000" b="0" i="0" dirty="0">
                <a:solidFill>
                  <a:srgbClr val="091E42"/>
                </a:solidFill>
                <a:effectLst/>
                <a:latin typeface="Sahel" panose="020B0603030804020204" pitchFamily="34" charset="-78"/>
                <a:cs typeface="Sahel" panose="020B0603030804020204" pitchFamily="34" charset="-78"/>
              </a:rPr>
              <a:t> </a:t>
            </a:r>
            <a:r>
              <a:rPr lang="ar-SA" sz="2000" b="0" i="0" dirty="0" err="1">
                <a:solidFill>
                  <a:srgbClr val="091E42"/>
                </a:solidFill>
                <a:effectLst/>
                <a:latin typeface="Sahel" panose="020B0603030804020204" pitchFamily="34" charset="-78"/>
                <a:cs typeface="Sahel" panose="020B0603030804020204" pitchFamily="34" charset="-78"/>
              </a:rPr>
              <a:t>زندگیش</a:t>
            </a:r>
            <a:r>
              <a:rPr lang="ar-SA" sz="2000" b="0" i="0" dirty="0">
                <a:solidFill>
                  <a:srgbClr val="091E42"/>
                </a:solidFill>
                <a:effectLst/>
                <a:latin typeface="Sahel" panose="020B0603030804020204" pitchFamily="34" charset="-78"/>
                <a:cs typeface="Sahel" panose="020B0603030804020204" pitchFamily="34" charset="-78"/>
              </a:rPr>
              <a:t> را </a:t>
            </a:r>
            <a:r>
              <a:rPr lang="ar-SA" sz="2000" b="0" i="0" dirty="0" err="1">
                <a:solidFill>
                  <a:srgbClr val="091E42"/>
                </a:solidFill>
                <a:effectLst/>
                <a:latin typeface="Sahel" panose="020B0603030804020204" pitchFamily="34" charset="-78"/>
                <a:cs typeface="Sahel" panose="020B0603030804020204" pitchFamily="34" charset="-78"/>
              </a:rPr>
              <a:t>گذرانده</a:t>
            </a:r>
            <a:r>
              <a:rPr lang="ar-SA" sz="2000" b="0" i="0" dirty="0">
                <a:solidFill>
                  <a:srgbClr val="091E42"/>
                </a:solidFill>
                <a:effectLst/>
                <a:latin typeface="Sahel" panose="020B0603030804020204" pitchFamily="34" charset="-78"/>
                <a:cs typeface="Sahel" panose="020B0603030804020204" pitchFamily="34" charset="-78"/>
              </a:rPr>
              <a:t> است؟</a:t>
            </a:r>
            <a:endParaRPr lang="en-US" sz="2000" dirty="0">
              <a:latin typeface="Sahel" panose="020B0603030804020204" pitchFamily="34" charset="-78"/>
              <a:cs typeface="Sahel" panose="020B0603030804020204" pitchFamily="34" charset="-78"/>
            </a:endParaRPr>
          </a:p>
        </p:txBody>
      </p:sp>
      <p:pic>
        <p:nvPicPr>
          <p:cNvPr id="21" name="Picture 20">
            <a:extLst>
              <a:ext uri="{FF2B5EF4-FFF2-40B4-BE49-F238E27FC236}">
                <a16:creationId xmlns:a16="http://schemas.microsoft.com/office/drawing/2014/main" id="{9C8BDFBD-B14A-6471-3374-9F3BCF58A9C9}"/>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foregroundMark x1="12058" y1="33750" x2="22830" y2="44625"/>
                        <a14:foregroundMark x1="87138" y1="28250" x2="83441" y2="39500"/>
                        <a14:foregroundMark x1="22508" y1="69375" x2="18328" y2="78625"/>
                        <a14:foregroundMark x1="31672" y1="74000" x2="46624" y2="75500"/>
                        <a14:foregroundMark x1="62058" y1="74625" x2="66559" y2="76875"/>
                      </a14:backgroundRemoval>
                    </a14:imgEffect>
                  </a14:imgLayer>
                </a14:imgProps>
              </a:ext>
              <a:ext uri="{28A0092B-C50C-407E-A947-70E740481C1C}">
                <a14:useLocalDpi xmlns:a14="http://schemas.microsoft.com/office/drawing/2010/main" val="0"/>
              </a:ext>
            </a:extLst>
          </a:blip>
          <a:stretch>
            <a:fillRect/>
          </a:stretch>
        </p:blipFill>
        <p:spPr>
          <a:xfrm>
            <a:off x="9619582" y="1143011"/>
            <a:ext cx="876937" cy="1127894"/>
          </a:xfrm>
          <a:prstGeom prst="rect">
            <a:avLst/>
          </a:prstGeom>
        </p:spPr>
      </p:pic>
      <p:pic>
        <p:nvPicPr>
          <p:cNvPr id="22" name="Picture 21">
            <a:extLst>
              <a:ext uri="{FF2B5EF4-FFF2-40B4-BE49-F238E27FC236}">
                <a16:creationId xmlns:a16="http://schemas.microsoft.com/office/drawing/2014/main" id="{A835A2F3-F62D-EFB2-0DE9-DD59E9E0C794}"/>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3707" t="63395" r="48296" b="4832"/>
          <a:stretch/>
        </p:blipFill>
        <p:spPr>
          <a:xfrm rot="5400000" flipH="1" flipV="1">
            <a:off x="4300966" y="4774190"/>
            <a:ext cx="760442" cy="780278"/>
          </a:xfrm>
          <a:prstGeom prst="rect">
            <a:avLst/>
          </a:prstGeom>
        </p:spPr>
      </p:pic>
      <p:pic>
        <p:nvPicPr>
          <p:cNvPr id="23" name="Picture 22">
            <a:extLst>
              <a:ext uri="{FF2B5EF4-FFF2-40B4-BE49-F238E27FC236}">
                <a16:creationId xmlns:a16="http://schemas.microsoft.com/office/drawing/2014/main" id="{2B2B6945-9736-E7F5-3DD9-F89870760E11}"/>
              </a:ext>
            </a:extLst>
          </p:cNvPr>
          <p:cNvPicPr>
            <a:picLocks noChangeAspect="1"/>
          </p:cNvPicPr>
          <p:nvPr/>
        </p:nvPicPr>
        <p:blipFill rotWithShape="1">
          <a:blip r:embed="rId12">
            <a:extLst>
              <a:ext uri="{28A0092B-C50C-407E-A947-70E740481C1C}">
                <a14:useLocalDpi xmlns:a14="http://schemas.microsoft.com/office/drawing/2010/main" val="0"/>
              </a:ext>
            </a:extLst>
          </a:blip>
          <a:srcRect l="49760" t="19561" r="16373" b="59545"/>
          <a:stretch/>
        </p:blipFill>
        <p:spPr>
          <a:xfrm rot="18873063">
            <a:off x="577374" y="2244512"/>
            <a:ext cx="1725640" cy="517627"/>
          </a:xfrm>
          <a:prstGeom prst="rect">
            <a:avLst/>
          </a:prstGeom>
        </p:spPr>
      </p:pic>
      <p:sp>
        <p:nvSpPr>
          <p:cNvPr id="117" name="Title 1">
            <a:extLst>
              <a:ext uri="{FF2B5EF4-FFF2-40B4-BE49-F238E27FC236}">
                <a16:creationId xmlns:a16="http://schemas.microsoft.com/office/drawing/2014/main" id="{F0DACDB8-811E-3E26-AE96-767A66EA72FF}"/>
              </a:ext>
            </a:extLst>
          </p:cNvPr>
          <p:cNvSpPr txBox="1">
            <a:spLocks/>
          </p:cNvSpPr>
          <p:nvPr/>
        </p:nvSpPr>
        <p:spPr>
          <a:xfrm>
            <a:off x="5350719" y="-16748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سوال دوم:این آخرین </a:t>
            </a:r>
            <a:r>
              <a:rPr kumimoji="0" lang="fa-IR" sz="1800" b="1" i="0" u="sng" strike="noStrike" kern="1200" cap="none" spc="0" normalizeH="0" baseline="0" noProof="0" dirty="0" smtClean="0">
                <a:ln>
                  <a:noFill/>
                </a:ln>
                <a:solidFill>
                  <a:srgbClr val="61953D"/>
                </a:solidFill>
                <a:effectLst/>
                <a:uLnTx/>
                <a:uFillTx/>
                <a:latin typeface="Sahel" panose="020B0603030804020204" pitchFamily="34" charset="-78"/>
                <a:cs typeface="Sahel" panose="020B0603030804020204" pitchFamily="34" charset="-78"/>
              </a:rPr>
              <a:t>نبرده، </a:t>
            </a:r>
            <a:r>
              <a:rPr kumimoji="0" lang="fa-IR" sz="1800" b="1" i="0" u="sng" strike="noStrike" kern="1200" cap="none" spc="0" normalizeH="0" baseline="0" noProof="0" dirty="0">
                <a:ln>
                  <a:noFill/>
                </a:ln>
                <a:solidFill>
                  <a:srgbClr val="61953D"/>
                </a:solidFill>
                <a:effectLst/>
                <a:uLnTx/>
                <a:uFillTx/>
                <a:latin typeface="Sahel" panose="020B0603030804020204" pitchFamily="34" charset="-78"/>
                <a:cs typeface="Sahel" panose="020B0603030804020204" pitchFamily="34" charset="-78"/>
              </a:rPr>
              <a:t>پهلوی برگرده؟</a:t>
            </a:r>
          </a:p>
        </p:txBody>
      </p:sp>
    </p:spTree>
    <p:extLst>
      <p:ext uri="{BB962C8B-B14F-4D97-AF65-F5344CB8AC3E}">
        <p14:creationId xmlns:p14="http://schemas.microsoft.com/office/powerpoint/2010/main" val="347281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sp>
        <p:nvSpPr>
          <p:cNvPr id="7"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pic>
        <p:nvPicPr>
          <p:cNvPr id="12" name="Picture 11"/>
          <p:cNvPicPr>
            <a:picLocks noChangeAspect="1"/>
          </p:cNvPicPr>
          <p:nvPr/>
        </p:nvPicPr>
        <p:blipFill>
          <a:blip r:embed="rId6">
            <a:duotone>
              <a:prstClr val="black"/>
              <a:srgbClr val="C593E8">
                <a:tint val="45000"/>
                <a:satMod val="400000"/>
              </a:srgbClr>
            </a:duotone>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5950401" y="1555989"/>
            <a:ext cx="5730737" cy="3981033"/>
          </a:xfrm>
          <a:prstGeom prst="rect">
            <a:avLst/>
          </a:prstGeom>
        </p:spPr>
      </p:pic>
      <p:sp>
        <p:nvSpPr>
          <p:cNvPr id="114" name="TextBox 113">
            <a:extLst>
              <a:ext uri="{FF2B5EF4-FFF2-40B4-BE49-F238E27FC236}">
                <a16:creationId xmlns:a16="http://schemas.microsoft.com/office/drawing/2014/main" id="{D860EABA-12EB-75A1-F1EA-3D6EBF0B8CA7}"/>
              </a:ext>
            </a:extLst>
          </p:cNvPr>
          <p:cNvSpPr txBox="1"/>
          <p:nvPr/>
        </p:nvSpPr>
        <p:spPr>
          <a:xfrm>
            <a:off x="5628770" y="3139319"/>
            <a:ext cx="6094070" cy="774571"/>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rPr>
              <a:t>سوال سوم </a:t>
            </a:r>
            <a:r>
              <a:rPr kumimoji="0" lang="fa-IR"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algn="ctr" rtl="1">
              <a:spcBef>
                <a:spcPts val="1000"/>
              </a:spcBef>
              <a:defRPr/>
            </a:pPr>
            <a:r>
              <a:rPr lang="fa-IR" b="1" u="sng" dirty="0">
                <a:solidFill>
                  <a:schemeClr val="bg1"/>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آیا آمریکا مردم دنیا رو نجات </a:t>
            </a:r>
            <a:r>
              <a:rPr lang="fa-IR" b="1" u="sng" dirty="0" smtClean="0">
                <a:solidFill>
                  <a:schemeClr val="bg1"/>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داده</a:t>
            </a:r>
            <a:r>
              <a:rPr lang="fa-IR" b="1" dirty="0" smtClean="0">
                <a:solidFill>
                  <a:schemeClr val="bg1"/>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a:t>
            </a:r>
            <a:endParaRPr lang="fa-IR" b="1" dirty="0">
              <a:solidFill>
                <a:schemeClr val="bg1"/>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2485">
            <a:off x="1453313" y="1283217"/>
            <a:ext cx="3870960" cy="38709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5" name="Picture 114"/>
          <p:cNvPicPr>
            <a:picLocks noChangeAspect="1"/>
          </p:cNvPicPr>
          <p:nvPr/>
        </p:nvPicPr>
        <p:blipFill rotWithShape="1">
          <a:blip r:embed="rId9">
            <a:extLst>
              <a:ext uri="{28A0092B-C50C-407E-A947-70E740481C1C}">
                <a14:useLocalDpi xmlns:a14="http://schemas.microsoft.com/office/drawing/2010/main" val="0"/>
              </a:ext>
            </a:extLst>
          </a:blip>
          <a:srcRect l="49760" t="19561" r="16373" b="59545"/>
          <a:stretch/>
        </p:blipFill>
        <p:spPr>
          <a:xfrm rot="2488205">
            <a:off x="758470" y="4271147"/>
            <a:ext cx="1799272" cy="917628"/>
          </a:xfrm>
          <a:prstGeom prst="rect">
            <a:avLst/>
          </a:prstGeom>
        </p:spPr>
      </p:pic>
    </p:spTree>
    <p:extLst>
      <p:ext uri="{BB962C8B-B14F-4D97-AF65-F5344CB8AC3E}">
        <p14:creationId xmlns:p14="http://schemas.microsoft.com/office/powerpoint/2010/main" val="3772883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sp>
        <p:nvSpPr>
          <p:cNvPr id="113" name="Rectangle 112"/>
          <p:cNvSpPr/>
          <p:nvPr/>
        </p:nvSpPr>
        <p:spPr>
          <a:xfrm>
            <a:off x="6629778" y="1791953"/>
            <a:ext cx="4564721" cy="3847207"/>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400" b="0" i="0" u="none" strike="noStrike" kern="1200" cap="none" spc="0" normalizeH="0" baseline="0" noProof="0" dirty="0">
              <a:ln>
                <a:noFill/>
              </a:ln>
              <a:solidFill>
                <a:srgbClr val="4472C4"/>
              </a:solidFill>
              <a:effectLst/>
              <a:uLnTx/>
              <a:uFillTx/>
              <a:latin typeface="Sahel" panose="020B0603030804020204" pitchFamily="34" charset="-78"/>
              <a:cs typeface="Sahel" panose="020B0603030804020204" pitchFamily="34" charset="-78"/>
            </a:endParaRPr>
          </a:p>
          <a:p>
            <a:pPr marL="457200" marR="0" lvl="0" indent="-457200" algn="r" defTabSz="914400" rtl="1" eaLnBrk="1" fontAlgn="auto" latinLnBrk="0" hangingPunct="1">
              <a:lnSpc>
                <a:spcPct val="100000"/>
              </a:lnSpc>
              <a:spcBef>
                <a:spcPts val="0"/>
              </a:spcBef>
              <a:spcAft>
                <a:spcPts val="0"/>
              </a:spcAft>
              <a:buClrTx/>
              <a:buSzTx/>
              <a:buFont typeface="+mj-lt"/>
              <a:buAutoNum type="arabicParenR"/>
              <a:tabLst/>
              <a:defRPr/>
            </a:pP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ما بخاطر منابع و ژئوپلیتیک و شاهراه های اقتصادی همیشه مورد طمع بودیم</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457200" marR="0" lvl="0" indent="-457200" algn="r" defTabSz="914400" rtl="1" eaLnBrk="1" fontAlgn="auto" latinLnBrk="0" hangingPunct="1">
              <a:lnSpc>
                <a:spcPct val="100000"/>
              </a:lnSpc>
              <a:spcBef>
                <a:spcPts val="0"/>
              </a:spcBef>
              <a:spcAft>
                <a:spcPts val="0"/>
              </a:spcAft>
              <a:buClrTx/>
              <a:buSzTx/>
              <a:buFont typeface="+mj-lt"/>
              <a:buAutoNum type="arabicParenR" startAt="2"/>
              <a:tabLst/>
              <a:defRPr/>
            </a:pP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برای حفظ امنیت اسراییل هیچ کشور قدرتمندی نباید در منطقه غرب آسیا وجود داشته باشد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114" name="Picture 113">
            <a:extLst>
              <a:ext uri="{FF2B5EF4-FFF2-40B4-BE49-F238E27FC236}">
                <a16:creationId xmlns:a16="http://schemas.microsoft.com/office/drawing/2014/main" id="{C297933F-AAE7-4D63-4025-B6545457E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0334" y="1886778"/>
            <a:ext cx="3900355" cy="29397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2211" t="40658" r="51804" b="40852"/>
          <a:stretch/>
        </p:blipFill>
        <p:spPr>
          <a:xfrm rot="2453118">
            <a:off x="4132320" y="1360400"/>
            <a:ext cx="1542197" cy="655092"/>
          </a:xfrm>
          <a:prstGeom prst="rect">
            <a:avLst/>
          </a:prstGeom>
        </p:spPr>
      </p:pic>
      <p:sp>
        <p:nvSpPr>
          <p:cNvPr id="116"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effectLst/>
                <a:uLnTx/>
                <a:uFillTx/>
                <a:latin typeface="Sahel" panose="020B0603030804020204" pitchFamily="34" charset="-78"/>
                <a:cs typeface="Sahel" panose="020B0603030804020204" pitchFamily="34" charset="-78"/>
              </a:rPr>
              <a:t>سوال اول:چرا آمریکا با ما می‌جنگد؟</a:t>
            </a:r>
          </a:p>
        </p:txBody>
      </p:sp>
      <p:sp>
        <p:nvSpPr>
          <p:cNvPr id="117" name="TextBox 116">
            <a:extLst>
              <a:ext uri="{FF2B5EF4-FFF2-40B4-BE49-F238E27FC236}">
                <a16:creationId xmlns:a16="http://schemas.microsoft.com/office/drawing/2014/main" id="{7ED3AA50-85EC-6AB3-9B6F-88E27DD4C07A}"/>
              </a:ext>
            </a:extLst>
          </p:cNvPr>
          <p:cNvSpPr txBox="1"/>
          <p:nvPr/>
        </p:nvSpPr>
        <p:spPr>
          <a:xfrm>
            <a:off x="4415216" y="5954028"/>
            <a:ext cx="672465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srgbClr val="E7E6E6">
                    <a:lumMod val="25000"/>
                  </a:srgbClr>
                </a:solidFill>
                <a:effectLst/>
                <a:uLnTx/>
                <a:uFillTx/>
                <a:latin typeface="Sahel" panose="020B0603030804020204" pitchFamily="34" charset="-78"/>
                <a:cs typeface="Sahel" panose="020B0603030804020204" pitchFamily="34" charset="-78"/>
              </a:rPr>
              <a:t>ژئوپلتیک: جغرافیای سیاسی</a:t>
            </a:r>
            <a:endParaRPr kumimoji="0" lang="en-US" sz="1400" b="0" i="0" u="none" strike="noStrike" kern="1200" cap="none" spc="0" normalizeH="0" baseline="0" noProof="0" dirty="0">
              <a:ln>
                <a:noFill/>
              </a:ln>
              <a:solidFill>
                <a:srgbClr val="E7E6E6">
                  <a:lumMod val="25000"/>
                </a:srgbClr>
              </a:solidFill>
              <a:effectLst/>
              <a:uLnTx/>
              <a:uFillTx/>
              <a:latin typeface="Sahel" panose="020B0603030804020204" pitchFamily="34" charset="-78"/>
              <a:cs typeface="Sahel" panose="020B0603030804020204" pitchFamily="34" charset="-78"/>
            </a:endParaRPr>
          </a:p>
        </p:txBody>
      </p:sp>
      <p:cxnSp>
        <p:nvCxnSpPr>
          <p:cNvPr id="14" name="Straight Connector 13"/>
          <p:cNvCxnSpPr/>
          <p:nvPr/>
        </p:nvCxnSpPr>
        <p:spPr>
          <a:xfrm>
            <a:off x="6744266" y="5758867"/>
            <a:ext cx="4395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929355" y="2047162"/>
            <a:ext cx="450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a:t>
            </a: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115" name="Picture 114"/>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9" name="Rectangle: Top Corners Rounded 99">
            <a:extLst>
              <a:ext uri="{FF2B5EF4-FFF2-40B4-BE49-F238E27FC236}">
                <a16:creationId xmlns:a16="http://schemas.microsoft.com/office/drawing/2014/main" id="{3E2ED699-8B1E-B332-4F82-BD87E2C5B61F}"/>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516A3809-99D5-470B-B03F-BC28D5135D88}"/>
              </a:ext>
            </a:extLst>
          </p:cNvPr>
          <p:cNvSpPr txBox="1"/>
          <p:nvPr/>
        </p:nvSpPr>
        <p:spPr>
          <a:xfrm>
            <a:off x="2912846" y="623894"/>
            <a:ext cx="368749" cy="276999"/>
          </a:xfrm>
          <a:prstGeom prst="rect">
            <a:avLst/>
          </a:prstGeom>
          <a:noFill/>
        </p:spPr>
        <p:txBody>
          <a:bodyPr wrap="square" rtlCol="0">
            <a:spAutoFit/>
          </a:bodyPr>
          <a:lstStyle/>
          <a:p>
            <a:pPr lvl="0" rtl="1">
              <a:defRPr/>
            </a:pPr>
            <a:r>
              <a:rPr lang="fa-IR" sz="1200" dirty="0">
                <a:latin typeface="Sahel" panose="020B0603030804020204" pitchFamily="34" charset="-78"/>
                <a:cs typeface="Sahel" panose="020B0603030804020204" pitchFamily="34" charset="-78"/>
              </a:rPr>
              <a:t>1</a:t>
            </a:r>
            <a:endParaRPr lang="en-US" sz="1200" dirty="0">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3945746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6314398" y="2503872"/>
            <a:ext cx="5179119" cy="35668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rtl="1">
              <a:lnSpc>
                <a:spcPct val="100000"/>
              </a:lnSpc>
              <a:spcBef>
                <a:spcPts val="1000"/>
              </a:spcBef>
              <a:buFont typeface="Wingdings" panose="05000000000000000000" pitchFamily="2" charset="2"/>
              <a:buChar char="v"/>
              <a:defRPr/>
            </a:pPr>
            <a:r>
              <a:rPr lang="fa-IR" sz="2400" dirty="0">
                <a:solidFill>
                  <a:srgbClr val="FF0000"/>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آمریکا به نفع چی‌ و‌کی کار‌می‌کنه؟</a:t>
            </a:r>
          </a:p>
          <a:p>
            <a:pPr rtl="1">
              <a:lnSpc>
                <a:spcPct val="100000"/>
              </a:lnSpc>
              <a:spcBef>
                <a:spcPts val="1000"/>
              </a:spcBef>
              <a:defRPr/>
            </a:pPr>
            <a:r>
              <a:rPr lang="fa-IR" sz="2400" dirty="0">
                <a:solidFill>
                  <a:srgbClr val="FF0000"/>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(آمریکا فقط به فکر خودشه)</a:t>
            </a:r>
            <a:r>
              <a:rPr lang="fa-IR"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
            </a:r>
            <a:br>
              <a:rPr lang="fa-IR"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br>
            <a:endParaRPr lang="en-US" sz="2400" dirty="0" smtClean="0">
              <a:solidFill>
                <a:schemeClr val="bg2">
                  <a:lumMod val="25000"/>
                </a:schemeClr>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endParaRPr>
          </a:p>
          <a:p>
            <a:pPr rtl="1">
              <a:lnSpc>
                <a:spcPct val="100000"/>
              </a:lnSpc>
              <a:spcBef>
                <a:spcPts val="1000"/>
              </a:spcBef>
              <a:defRPr/>
            </a:pPr>
            <a:endParaRPr lang="fa-IR"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endParaRPr>
          </a:p>
          <a:p>
            <a:pPr marL="342900" indent="-342900" defTabSz="457200" rtl="1">
              <a:lnSpc>
                <a:spcPct val="100000"/>
              </a:lnSpc>
              <a:buClr>
                <a:schemeClr val="tx1"/>
              </a:buClr>
              <a:buSzPct val="80000"/>
              <a:buFont typeface="Wingdings" panose="05000000000000000000" pitchFamily="2" charset="2"/>
              <a:buChar char="v"/>
              <a:defRPr/>
            </a:pPr>
            <a:r>
              <a:rPr lang="fa-IR" sz="2400" dirty="0">
                <a:solidFill>
                  <a:prstClr val="black">
                    <a:lumMod val="75000"/>
                    <a:lumOff val="25000"/>
                  </a:prst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منفعت طلب‌بودن آمریکا علیه‌</a:t>
            </a:r>
          </a:p>
          <a:p>
            <a:pPr defTabSz="457200" rtl="1">
              <a:lnSpc>
                <a:spcPct val="100000"/>
              </a:lnSpc>
              <a:buClr>
                <a:schemeClr val="tx1"/>
              </a:buClr>
              <a:buSzPct val="80000"/>
              <a:defRPr/>
            </a:pPr>
            <a:r>
              <a:rPr lang="fa-IR" sz="2400" dirty="0">
                <a:solidFill>
                  <a:prstClr val="black">
                    <a:lumMod val="75000"/>
                    <a:lumOff val="25000"/>
                  </a:prst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کشورها انقدر واضح بوده که </a:t>
            </a:r>
          </a:p>
          <a:p>
            <a:pPr defTabSz="457200" rtl="1">
              <a:lnSpc>
                <a:spcPct val="100000"/>
              </a:lnSpc>
              <a:buClr>
                <a:schemeClr val="tx1"/>
              </a:buClr>
              <a:buSzPct val="80000"/>
              <a:defRPr/>
            </a:pPr>
            <a:r>
              <a:rPr lang="fa-IR" sz="2400" dirty="0">
                <a:solidFill>
                  <a:prstClr val="black">
                    <a:lumMod val="75000"/>
                    <a:lumOff val="25000"/>
                  </a:prst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خودشونم ازش طنز درست کردن</a:t>
            </a:r>
          </a:p>
          <a:p>
            <a:pPr>
              <a:lnSpc>
                <a:spcPct val="150000"/>
              </a:lnSpc>
            </a:pPr>
            <a:endParaRPr lang="en-US" sz="2400" dirty="0">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a:p>
            <a:pP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0993" y="1278364"/>
            <a:ext cx="3843895" cy="38438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6" name="Picture 115"/>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pic>
        <p:nvPicPr>
          <p:cNvPr id="114" name="Picture 113"/>
          <p:cNvPicPr>
            <a:picLocks noChangeAspect="1"/>
          </p:cNvPicPr>
          <p:nvPr/>
        </p:nvPicPr>
        <p:blipFill rotWithShape="1">
          <a:blip r:embed="rId9">
            <a:extLst>
              <a:ext uri="{28A0092B-C50C-407E-A947-70E740481C1C}">
                <a14:useLocalDpi xmlns:a14="http://schemas.microsoft.com/office/drawing/2010/main" val="0"/>
              </a:ext>
            </a:extLst>
          </a:blip>
          <a:srcRect l="49690" t="40548" r="15047" b="41169"/>
          <a:stretch/>
        </p:blipFill>
        <p:spPr>
          <a:xfrm rot="2632424">
            <a:off x="4086159" y="987485"/>
            <a:ext cx="1536751" cy="658608"/>
          </a:xfrm>
          <a:prstGeom prst="rect">
            <a:avLst/>
          </a:prstGeom>
        </p:spPr>
      </p:pic>
      <p:sp>
        <p:nvSpPr>
          <p:cNvPr id="15" name="TextBox 14">
            <a:extLst>
              <a:ext uri="{FF2B5EF4-FFF2-40B4-BE49-F238E27FC236}">
                <a16:creationId xmlns:a16="http://schemas.microsoft.com/office/drawing/2014/main" id="{C6B54BDE-7FC3-E63D-3960-AEFD12235D8F}"/>
              </a:ext>
            </a:extLst>
          </p:cNvPr>
          <p:cNvSpPr txBox="1"/>
          <p:nvPr/>
        </p:nvSpPr>
        <p:spPr>
          <a:xfrm>
            <a:off x="2907590" y="577588"/>
            <a:ext cx="466028" cy="307777"/>
          </a:xfrm>
          <a:prstGeom prst="rect">
            <a:avLst/>
          </a:prstGeom>
          <a:noFill/>
        </p:spPr>
        <p:txBody>
          <a:bodyPr wrap="square" rtlCol="0">
            <a:spAutoFit/>
          </a:bodyPr>
          <a:lstStyle/>
          <a:p>
            <a:r>
              <a:rPr lang="fa-IR" sz="1400" dirty="0">
                <a:latin typeface="Sahel" panose="020B0603030804020204" pitchFamily="34" charset="-78"/>
                <a:cs typeface="Sahel" panose="020B0603030804020204" pitchFamily="34" charset="-78"/>
              </a:rPr>
              <a:t>1</a:t>
            </a:r>
            <a:endParaRPr lang="en-US" sz="1400" dirty="0">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2505327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16" name="Picture 115"/>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8" name="Title 1">
            <a:extLst>
              <a:ext uri="{FF2B5EF4-FFF2-40B4-BE49-F238E27FC236}">
                <a16:creationId xmlns:a16="http://schemas.microsoft.com/office/drawing/2014/main" id="{7D1DC7B1-5FF3-AAA2-4567-362D2C032EA5}"/>
              </a:ext>
            </a:extLst>
          </p:cNvPr>
          <p:cNvSpPr txBox="1">
            <a:spLocks/>
          </p:cNvSpPr>
          <p:nvPr/>
        </p:nvSpPr>
        <p:spPr bwMode="gray">
          <a:xfrm>
            <a:off x="4459862" y="1566135"/>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spcBef>
                <a:spcPts val="1000"/>
              </a:spcBef>
              <a:defRPr/>
            </a:pPr>
            <a:r>
              <a:rPr lang="fa-IR" sz="2800" dirty="0">
                <a:solidFill>
                  <a:srgbClr val="FF0000"/>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منفعت طلبی آمریکا</a:t>
            </a:r>
            <a:endParaRPr lang="en-US" sz="2800" dirty="0">
              <a:solidFill>
                <a:srgbClr val="FF000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9" name="Content Placeholder 2">
            <a:extLst>
              <a:ext uri="{FF2B5EF4-FFF2-40B4-BE49-F238E27FC236}">
                <a16:creationId xmlns:a16="http://schemas.microsoft.com/office/drawing/2014/main" id="{9CB23AAB-C438-C481-4320-FACFB111E71E}"/>
              </a:ext>
            </a:extLst>
          </p:cNvPr>
          <p:cNvSpPr txBox="1">
            <a:spLocks/>
          </p:cNvSpPr>
          <p:nvPr/>
        </p:nvSpPr>
        <p:spPr>
          <a:xfrm>
            <a:off x="6665940" y="2925816"/>
            <a:ext cx="4238254"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r" rtl="1">
              <a:buFont typeface="Wingdings" panose="05000000000000000000" pitchFamily="2" charset="2"/>
              <a:buChar char="v"/>
            </a:pPr>
            <a:r>
              <a:rPr lang="fa-IR" dirty="0">
                <a:latin typeface="Sahel" panose="020B0603030804020204" pitchFamily="34" charset="-78"/>
                <a:cs typeface="Sahel" panose="020B0603030804020204" pitchFamily="34" charset="-78"/>
              </a:rPr>
              <a:t>بریم چندنمونه منفعت‌طلبی های آمریکا از کشورهای دیگه رو ببینیم:</a:t>
            </a:r>
          </a:p>
        </p:txBody>
      </p:sp>
      <p:pic>
        <p:nvPicPr>
          <p:cNvPr id="120" name="Picture 119">
            <a:extLst>
              <a:ext uri="{FF2B5EF4-FFF2-40B4-BE49-F238E27FC236}">
                <a16:creationId xmlns:a16="http://schemas.microsoft.com/office/drawing/2014/main" id="{8CF5520B-DE35-E998-4DF9-91086454B63D}"/>
              </a:ext>
            </a:extLst>
          </p:cNvPr>
          <p:cNvPicPr>
            <a:picLocks noChangeAspect="1"/>
          </p:cNvPicPr>
          <p:nvPr/>
        </p:nvPicPr>
        <p:blipFill rotWithShape="1">
          <a:blip r:embed="rId8">
            <a:extLst>
              <a:ext uri="{28A0092B-C50C-407E-A947-70E740481C1C}">
                <a14:useLocalDpi xmlns:a14="http://schemas.microsoft.com/office/drawing/2010/main" val="0"/>
              </a:ext>
            </a:extLst>
          </a:blip>
          <a:srcRect r="9963"/>
          <a:stretch/>
        </p:blipFill>
        <p:spPr>
          <a:xfrm>
            <a:off x="1255999" y="1192813"/>
            <a:ext cx="4135048" cy="4592645"/>
          </a:xfrm>
          <a:prstGeom prst="rect">
            <a:avLst/>
          </a:prstGeom>
        </p:spPr>
      </p:pic>
      <p:sp>
        <p:nvSpPr>
          <p:cNvPr id="9" name="Rectangle 8"/>
          <p:cNvSpPr/>
          <p:nvPr/>
        </p:nvSpPr>
        <p:spPr>
          <a:xfrm>
            <a:off x="7468304" y="4580186"/>
            <a:ext cx="2603598" cy="461665"/>
          </a:xfrm>
          <a:prstGeom prst="rect">
            <a:avLst/>
          </a:prstGeom>
        </p:spPr>
        <p:txBody>
          <a:bodyPr wrap="none">
            <a:spAutoFit/>
          </a:bodyPr>
          <a:lstStyle/>
          <a:p>
            <a:pPr lvl="0" algn="r" defTabSz="457200">
              <a:spcBef>
                <a:spcPts val="1000"/>
              </a:spcBef>
              <a:buClr>
                <a:srgbClr val="0F6FC6"/>
              </a:buClr>
              <a:buSzPct val="80000"/>
              <a:defRPr/>
            </a:pPr>
            <a:r>
              <a:rPr lang="fa-IR" sz="2400" dirty="0">
                <a:latin typeface="Sahel" panose="020B0603030804020204" pitchFamily="34" charset="-78"/>
                <a:cs typeface="Sahel" panose="020B0603030804020204" pitchFamily="34" charset="-78"/>
              </a:rPr>
              <a:t> بر لیبی چه گذشت؟</a:t>
            </a:r>
            <a:endParaRPr lang="en-US" sz="2400" dirty="0">
              <a:latin typeface="Sahel" panose="020B0603030804020204" pitchFamily="34" charset="-78"/>
              <a:cs typeface="Sahel" panose="020B0603030804020204" pitchFamily="34" charset="-78"/>
            </a:endParaRPr>
          </a:p>
        </p:txBody>
      </p:sp>
      <p:pic>
        <p:nvPicPr>
          <p:cNvPr id="117" name="Picture 116"/>
          <p:cNvPicPr>
            <a:picLocks noChangeAspect="1"/>
          </p:cNvPicPr>
          <p:nvPr/>
        </p:nvPicPr>
        <p:blipFill rotWithShape="1">
          <a:blip r:embed="rId9">
            <a:extLst>
              <a:ext uri="{BEBA8EAE-BF5A-486C-A8C5-ECC9F3942E4B}">
                <a14:imgProps xmlns:a14="http://schemas.microsoft.com/office/drawing/2010/main">
                  <a14:imgLayer r:embed="rId10">
                    <a14:imgEffect>
                      <a14:backgroundRemoval t="2297" b="27032" l="44569" r="70927"/>
                    </a14:imgEffect>
                  </a14:imgLayer>
                </a14:imgProps>
              </a:ext>
              <a:ext uri="{28A0092B-C50C-407E-A947-70E740481C1C}">
                <a14:useLocalDpi xmlns:a14="http://schemas.microsoft.com/office/drawing/2010/main" val="0"/>
              </a:ext>
            </a:extLst>
          </a:blip>
          <a:srcRect l="41966" r="28820" b="73224"/>
          <a:stretch/>
        </p:blipFill>
        <p:spPr>
          <a:xfrm rot="2751002">
            <a:off x="-1436190" y="-2111875"/>
            <a:ext cx="731653" cy="606330"/>
          </a:xfrm>
          <a:prstGeom prst="rect">
            <a:avLst/>
          </a:prstGeom>
        </p:spPr>
      </p:pic>
      <p:pic>
        <p:nvPicPr>
          <p:cNvPr id="121" name="Picture 120"/>
          <p:cNvPicPr>
            <a:picLocks noChangeAspect="1"/>
          </p:cNvPicPr>
          <p:nvPr/>
        </p:nvPicPr>
        <p:blipFill rotWithShape="1">
          <a:blip r:embed="rId11">
            <a:extLst>
              <a:ext uri="{28A0092B-C50C-407E-A947-70E740481C1C}">
                <a14:useLocalDpi xmlns:a14="http://schemas.microsoft.com/office/drawing/2010/main" val="0"/>
              </a:ext>
            </a:extLst>
          </a:blip>
          <a:srcRect l="4089" t="22323" r="69815" b="62233"/>
          <a:stretch/>
        </p:blipFill>
        <p:spPr>
          <a:xfrm rot="10800000">
            <a:off x="9975765" y="4701462"/>
            <a:ext cx="594389" cy="318050"/>
          </a:xfrm>
          <a:prstGeom prst="rect">
            <a:avLst/>
          </a:prstGeom>
        </p:spPr>
      </p:pic>
      <p:pic>
        <p:nvPicPr>
          <p:cNvPr id="122" name="Picture 121"/>
          <p:cNvPicPr>
            <a:picLocks noChangeAspect="1"/>
          </p:cNvPicPr>
          <p:nvPr/>
        </p:nvPicPr>
        <p:blipFill rotWithShape="1">
          <a:blip r:embed="rId12" cstate="hqprint">
            <a:extLst>
              <a:ext uri="{28A0092B-C50C-407E-A947-70E740481C1C}">
                <a14:useLocalDpi xmlns:a14="http://schemas.microsoft.com/office/drawing/2010/main" val="0"/>
              </a:ext>
            </a:extLst>
          </a:blip>
          <a:srcRect l="23707" t="63395" r="48296" b="4832"/>
          <a:stretch/>
        </p:blipFill>
        <p:spPr>
          <a:xfrm rot="7528005" flipH="1" flipV="1">
            <a:off x="-2718178" y="-1104915"/>
            <a:ext cx="478549" cy="491032"/>
          </a:xfrm>
          <a:prstGeom prst="rect">
            <a:avLst/>
          </a:prstGeom>
        </p:spPr>
      </p:pic>
      <p:sp>
        <p:nvSpPr>
          <p:cNvPr id="13" name="TextBox 12">
            <a:extLst>
              <a:ext uri="{FF2B5EF4-FFF2-40B4-BE49-F238E27FC236}">
                <a16:creationId xmlns:a16="http://schemas.microsoft.com/office/drawing/2014/main" id="{5DD1C3B7-742D-BFE0-DACF-9BD558AE9A61}"/>
              </a:ext>
            </a:extLst>
          </p:cNvPr>
          <p:cNvSpPr txBox="1"/>
          <p:nvPr/>
        </p:nvSpPr>
        <p:spPr>
          <a:xfrm>
            <a:off x="2950217" y="619582"/>
            <a:ext cx="466028" cy="307777"/>
          </a:xfrm>
          <a:prstGeom prst="rect">
            <a:avLst/>
          </a:prstGeom>
          <a:noFill/>
        </p:spPr>
        <p:txBody>
          <a:bodyPr wrap="square" rtlCol="0">
            <a:spAutoFit/>
          </a:bodyPr>
          <a:lstStyle/>
          <a:p>
            <a:r>
              <a:rPr lang="fa-IR" sz="1400" dirty="0">
                <a:latin typeface="Sahel" panose="020B0603030804020204" pitchFamily="34" charset="-78"/>
                <a:cs typeface="Sahel" panose="020B0603030804020204" pitchFamily="34" charset="-78"/>
              </a:rPr>
              <a:t>2</a:t>
            </a:r>
            <a:endParaRPr lang="en-US" sz="1400" dirty="0">
              <a:latin typeface="Sahel" panose="020B0603030804020204" pitchFamily="34" charset="-78"/>
              <a:cs typeface="Sahel" panose="020B0603030804020204" pitchFamily="34" charset="-78"/>
            </a:endParaRPr>
          </a:p>
        </p:txBody>
      </p:sp>
      <p:sp>
        <p:nvSpPr>
          <p:cNvPr id="123"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2418803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16" name="Picture 115"/>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5" name="Content Placeholder 2">
            <a:extLst>
              <a:ext uri="{FF2B5EF4-FFF2-40B4-BE49-F238E27FC236}">
                <a16:creationId xmlns:a16="http://schemas.microsoft.com/office/drawing/2014/main" id="{3136AD8D-B3E3-AFB0-800C-B521B576A817}"/>
              </a:ext>
            </a:extLst>
          </p:cNvPr>
          <p:cNvSpPr txBox="1">
            <a:spLocks/>
          </p:cNvSpPr>
          <p:nvPr/>
        </p:nvSpPr>
        <p:spPr>
          <a:xfrm>
            <a:off x="2336686" y="3174263"/>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r" defTabSz="457200" rtl="1">
              <a:lnSpc>
                <a:spcPct val="100000"/>
              </a:lnSpc>
              <a:buClr>
                <a:schemeClr val="tx1"/>
              </a:buClr>
              <a:buSzPct val="80000"/>
              <a:buFont typeface="Wingdings" panose="05000000000000000000" pitchFamily="2" charset="2"/>
              <a:buChar char="v"/>
              <a:defRPr/>
            </a:pPr>
            <a:r>
              <a:rPr lang="fa-IR" sz="2800" dirty="0">
                <a:solidFill>
                  <a:prstClr val="black">
                    <a:lumMod val="75000"/>
                    <a:lumOff val="25000"/>
                  </a:prstClr>
                </a:solidFill>
                <a:latin typeface="Sahel" panose="020B0603030804020204" pitchFamily="34" charset="-78"/>
                <a:cs typeface="Sahel" panose="020B0603030804020204" pitchFamily="34" charset="-78"/>
              </a:rPr>
              <a:t> آنچه بر افغانستان گذشت...</a:t>
            </a:r>
            <a:endParaRPr lang="en-US" sz="3600" dirty="0">
              <a:latin typeface="Sahel" panose="020B0603030804020204" pitchFamily="34" charset="-78"/>
              <a:cs typeface="Sahel" panose="020B0603030804020204" pitchFamily="34" charset="-78"/>
            </a:endParaRPr>
          </a:p>
        </p:txBody>
      </p:sp>
      <p:sp>
        <p:nvSpPr>
          <p:cNvPr id="117" name="Title 1">
            <a:extLst>
              <a:ext uri="{FF2B5EF4-FFF2-40B4-BE49-F238E27FC236}">
                <a16:creationId xmlns:a16="http://schemas.microsoft.com/office/drawing/2014/main" id="{7D1DC7B1-5FF3-AAA2-4567-362D2C032EA5}"/>
              </a:ext>
            </a:extLst>
          </p:cNvPr>
          <p:cNvSpPr txBox="1">
            <a:spLocks/>
          </p:cNvSpPr>
          <p:nvPr/>
        </p:nvSpPr>
        <p:spPr bwMode="gray">
          <a:xfrm>
            <a:off x="4459862" y="1566135"/>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spcBef>
                <a:spcPts val="1000"/>
              </a:spcBef>
              <a:defRPr/>
            </a:pPr>
            <a:r>
              <a:rPr lang="fa-IR" sz="2800" dirty="0">
                <a:solidFill>
                  <a:srgbClr val="FF0000"/>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منفعت طلبی آمریکا</a:t>
            </a:r>
            <a:endParaRPr lang="en-US" sz="2800" dirty="0">
              <a:solidFill>
                <a:srgbClr val="FF000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45299">
            <a:off x="1354149" y="1340028"/>
            <a:ext cx="4012727" cy="40127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8" name="Picture 117"/>
          <p:cNvPicPr>
            <a:picLocks noChangeAspect="1"/>
          </p:cNvPicPr>
          <p:nvPr/>
        </p:nvPicPr>
        <p:blipFill rotWithShape="1">
          <a:blip r:embed="rId9">
            <a:extLst>
              <a:ext uri="{28A0092B-C50C-407E-A947-70E740481C1C}">
                <a14:useLocalDpi xmlns:a14="http://schemas.microsoft.com/office/drawing/2010/main" val="0"/>
              </a:ext>
            </a:extLst>
          </a:blip>
          <a:srcRect l="49690" t="40548" r="15047" b="41169"/>
          <a:stretch/>
        </p:blipFill>
        <p:spPr>
          <a:xfrm rot="20449766">
            <a:off x="813131" y="1024400"/>
            <a:ext cx="1834370" cy="786159"/>
          </a:xfrm>
          <a:prstGeom prst="rect">
            <a:avLst/>
          </a:prstGeom>
        </p:spPr>
      </p:pic>
      <p:pic>
        <p:nvPicPr>
          <p:cNvPr id="124" name="Picture 123"/>
          <p:cNvPicPr>
            <a:picLocks noChangeAspect="1"/>
          </p:cNvPicPr>
          <p:nvPr/>
        </p:nvPicPr>
        <p:blipFill rotWithShape="1">
          <a:blip r:embed="rId10">
            <a:extLst>
              <a:ext uri="{28A0092B-C50C-407E-A947-70E740481C1C}">
                <a14:useLocalDpi xmlns:a14="http://schemas.microsoft.com/office/drawing/2010/main" val="0"/>
              </a:ext>
            </a:extLst>
          </a:blip>
          <a:srcRect l="1783" t="52129" r="75819"/>
          <a:stretch/>
        </p:blipFill>
        <p:spPr>
          <a:xfrm rot="2628179">
            <a:off x="4715000" y="7059954"/>
            <a:ext cx="649028" cy="1254245"/>
          </a:xfrm>
          <a:prstGeom prst="rect">
            <a:avLst/>
          </a:prstGeom>
        </p:spPr>
      </p:pic>
      <p:pic>
        <p:nvPicPr>
          <p:cNvPr id="125" name="Picture 124"/>
          <p:cNvPicPr>
            <a:picLocks noChangeAspect="1"/>
          </p:cNvPicPr>
          <p:nvPr/>
        </p:nvPicPr>
        <p:blipFill rotWithShape="1">
          <a:blip r:embed="rId11">
            <a:extLst>
              <a:ext uri="{BEBA8EAE-BF5A-486C-A8C5-ECC9F3942E4B}">
                <a14:imgProps xmlns:a14="http://schemas.microsoft.com/office/drawing/2010/main">
                  <a14:imgLayer r:embed="rId12">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9486603">
            <a:off x="6947263" y="4195890"/>
            <a:ext cx="1381036" cy="626006"/>
          </a:xfrm>
          <a:prstGeom prst="rect">
            <a:avLst/>
          </a:prstGeom>
        </p:spPr>
      </p:pic>
      <p:sp>
        <p:nvSpPr>
          <p:cNvPr id="12" name="TextBox 11">
            <a:extLst>
              <a:ext uri="{FF2B5EF4-FFF2-40B4-BE49-F238E27FC236}">
                <a16:creationId xmlns:a16="http://schemas.microsoft.com/office/drawing/2014/main" id="{24D0F7A6-848A-05BD-8606-7B8C29BB48F6}"/>
              </a:ext>
            </a:extLst>
          </p:cNvPr>
          <p:cNvSpPr txBox="1"/>
          <p:nvPr/>
        </p:nvSpPr>
        <p:spPr>
          <a:xfrm>
            <a:off x="2922077" y="583514"/>
            <a:ext cx="734872" cy="307777"/>
          </a:xfrm>
          <a:prstGeom prst="rect">
            <a:avLst/>
          </a:prstGeom>
          <a:noFill/>
        </p:spPr>
        <p:txBody>
          <a:bodyPr wrap="square" rtlCol="0">
            <a:spAutoFit/>
          </a:bodyPr>
          <a:lstStyle/>
          <a:p>
            <a:r>
              <a:rPr lang="fa-IR" sz="1400" dirty="0">
                <a:latin typeface="Sahel" panose="020B0603030804020204" pitchFamily="34" charset="-78"/>
                <a:cs typeface="Sahel" panose="020B0603030804020204" pitchFamily="34" charset="-78"/>
              </a:rPr>
              <a:t>3</a:t>
            </a:r>
            <a:endParaRPr lang="en-US" sz="1400" dirty="0">
              <a:latin typeface="Sahel" panose="020B0603030804020204" pitchFamily="34" charset="-78"/>
              <a:cs typeface="Sahel" panose="020B0603030804020204" pitchFamily="34" charset="-78"/>
            </a:endParaRPr>
          </a:p>
        </p:txBody>
      </p:sp>
      <p:sp>
        <p:nvSpPr>
          <p:cNvPr id="119"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2210374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60005" y="385638"/>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16" name="Picture 115"/>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5" name="Content Placeholder 2">
            <a:extLst>
              <a:ext uri="{FF2B5EF4-FFF2-40B4-BE49-F238E27FC236}">
                <a16:creationId xmlns:a16="http://schemas.microsoft.com/office/drawing/2014/main" id="{3136AD8D-B3E3-AFB0-800C-B521B576A817}"/>
              </a:ext>
            </a:extLst>
          </p:cNvPr>
          <p:cNvSpPr txBox="1">
            <a:spLocks/>
          </p:cNvSpPr>
          <p:nvPr/>
        </p:nvSpPr>
        <p:spPr>
          <a:xfrm>
            <a:off x="1347661" y="3265562"/>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r" defTabSz="457200" rtl="1">
              <a:lnSpc>
                <a:spcPct val="100000"/>
              </a:lnSpc>
              <a:buClr>
                <a:schemeClr val="tx1"/>
              </a:buClr>
              <a:buSzPct val="80000"/>
              <a:buFont typeface="Wingdings" panose="05000000000000000000" pitchFamily="2" charset="2"/>
              <a:buChar char="v"/>
              <a:defRPr/>
            </a:pPr>
            <a:r>
              <a:rPr lang="fa-IR" sz="2800" dirty="0">
                <a:solidFill>
                  <a:prstClr val="black">
                    <a:lumMod val="75000"/>
                    <a:lumOff val="25000"/>
                  </a:prstClr>
                </a:solidFill>
                <a:latin typeface="Sahel" panose="020B0603030804020204" pitchFamily="34" charset="-78"/>
                <a:cs typeface="Sahel" panose="020B0603030804020204" pitchFamily="34" charset="-78"/>
              </a:rPr>
              <a:t>واما گرینلند</a:t>
            </a:r>
            <a:endParaRPr lang="en-US" sz="3600" dirty="0">
              <a:latin typeface="Sahel" panose="020B0603030804020204" pitchFamily="34" charset="-78"/>
              <a:cs typeface="Sahel" panose="020B0603030804020204" pitchFamily="34" charset="-78"/>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47072">
            <a:off x="1470368" y="1594723"/>
            <a:ext cx="3828774" cy="38287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8" name="Title 1">
            <a:extLst>
              <a:ext uri="{FF2B5EF4-FFF2-40B4-BE49-F238E27FC236}">
                <a16:creationId xmlns:a16="http://schemas.microsoft.com/office/drawing/2014/main" id="{7D1DC7B1-5FF3-AAA2-4567-362D2C032EA5}"/>
              </a:ext>
            </a:extLst>
          </p:cNvPr>
          <p:cNvSpPr txBox="1">
            <a:spLocks/>
          </p:cNvSpPr>
          <p:nvPr/>
        </p:nvSpPr>
        <p:spPr bwMode="gray">
          <a:xfrm>
            <a:off x="4459862" y="1566135"/>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spcBef>
                <a:spcPts val="1000"/>
              </a:spcBef>
              <a:defRPr/>
            </a:pPr>
            <a:r>
              <a:rPr lang="fa-IR" sz="2800" dirty="0">
                <a:solidFill>
                  <a:srgbClr val="FF0000"/>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منفعت طلبی آمریکا</a:t>
            </a:r>
            <a:endParaRPr lang="en-US" sz="2800" dirty="0">
              <a:solidFill>
                <a:srgbClr val="FF000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rotWithShape="1">
          <a:blip r:embed="rId9">
            <a:extLst>
              <a:ext uri="{28A0092B-C50C-407E-A947-70E740481C1C}">
                <a14:useLocalDpi xmlns:a14="http://schemas.microsoft.com/office/drawing/2010/main" val="0"/>
              </a:ext>
            </a:extLst>
          </a:blip>
          <a:srcRect l="49760" t="19561" r="16373" b="59545"/>
          <a:stretch/>
        </p:blipFill>
        <p:spPr>
          <a:xfrm rot="2779146">
            <a:off x="4471373" y="1602209"/>
            <a:ext cx="1685107" cy="498441"/>
          </a:xfrm>
          <a:prstGeom prst="rect">
            <a:avLst/>
          </a:prstGeom>
        </p:spPr>
      </p:pic>
      <p:pic>
        <p:nvPicPr>
          <p:cNvPr id="122" name="Picture 121"/>
          <p:cNvPicPr>
            <a:picLocks noChangeAspect="1"/>
          </p:cNvPicPr>
          <p:nvPr/>
        </p:nvPicPr>
        <p:blipFill rotWithShape="1">
          <a:blip r:embed="rId10">
            <a:extLst>
              <a:ext uri="{BEBA8EAE-BF5A-486C-A8C5-ECC9F3942E4B}">
                <a14:imgProps xmlns:a14="http://schemas.microsoft.com/office/drawing/2010/main">
                  <a14:imgLayer r:embed="rId11">
                    <a14:imgEffect>
                      <a14:backgroundRemoval t="2297" b="27032" l="44569" r="70927"/>
                    </a14:imgEffect>
                  </a14:imgLayer>
                </a14:imgProps>
              </a:ext>
              <a:ext uri="{28A0092B-C50C-407E-A947-70E740481C1C}">
                <a14:useLocalDpi xmlns:a14="http://schemas.microsoft.com/office/drawing/2010/main" val="0"/>
              </a:ext>
            </a:extLst>
          </a:blip>
          <a:srcRect l="41966" r="28820" b="73224"/>
          <a:stretch/>
        </p:blipFill>
        <p:spPr>
          <a:xfrm rot="2751002">
            <a:off x="-3396474" y="-2392369"/>
            <a:ext cx="731653" cy="606330"/>
          </a:xfrm>
          <a:prstGeom prst="rect">
            <a:avLst/>
          </a:prstGeom>
        </p:spPr>
      </p:pic>
      <p:pic>
        <p:nvPicPr>
          <p:cNvPr id="123" name="Picture 122"/>
          <p:cNvPicPr>
            <a:picLocks noChangeAspect="1"/>
          </p:cNvPicPr>
          <p:nvPr/>
        </p:nvPicPr>
        <p:blipFill rotWithShape="1">
          <a:blip r:embed="rId12">
            <a:extLst>
              <a:ext uri="{28A0092B-C50C-407E-A947-70E740481C1C}">
                <a14:useLocalDpi xmlns:a14="http://schemas.microsoft.com/office/drawing/2010/main" val="0"/>
              </a:ext>
            </a:extLst>
          </a:blip>
          <a:srcRect l="4089" t="22323" r="69815" b="62233"/>
          <a:stretch/>
        </p:blipFill>
        <p:spPr>
          <a:xfrm>
            <a:off x="-3623712" y="-1410731"/>
            <a:ext cx="537095" cy="287393"/>
          </a:xfrm>
          <a:prstGeom prst="rect">
            <a:avLst/>
          </a:prstGeom>
        </p:spPr>
      </p:pic>
      <p:pic>
        <p:nvPicPr>
          <p:cNvPr id="126" name="Picture 125"/>
          <p:cNvPicPr>
            <a:picLocks noChangeAspect="1"/>
          </p:cNvPicPr>
          <p:nvPr/>
        </p:nvPicPr>
        <p:blipFill rotWithShape="1">
          <a:blip r:embed="rId13">
            <a:extLst>
              <a:ext uri="{BEBA8EAE-BF5A-486C-A8C5-ECC9F3942E4B}">
                <a14:imgProps xmlns:a14="http://schemas.microsoft.com/office/drawing/2010/main">
                  <a14:imgLayer r:embed="rId11">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8599518">
            <a:off x="9297516" y="2470443"/>
            <a:ext cx="1049321" cy="475644"/>
          </a:xfrm>
          <a:prstGeom prst="rect">
            <a:avLst/>
          </a:prstGeom>
        </p:spPr>
      </p:pic>
      <p:sp>
        <p:nvSpPr>
          <p:cNvPr id="13" name="TextBox 12">
            <a:extLst>
              <a:ext uri="{FF2B5EF4-FFF2-40B4-BE49-F238E27FC236}">
                <a16:creationId xmlns:a16="http://schemas.microsoft.com/office/drawing/2014/main" id="{A4998DF9-3771-6E6D-20C8-80AD9FB59A5C}"/>
              </a:ext>
            </a:extLst>
          </p:cNvPr>
          <p:cNvSpPr txBox="1"/>
          <p:nvPr/>
        </p:nvSpPr>
        <p:spPr>
          <a:xfrm>
            <a:off x="2950217" y="603607"/>
            <a:ext cx="466028" cy="307777"/>
          </a:xfrm>
          <a:prstGeom prst="rect">
            <a:avLst/>
          </a:prstGeom>
          <a:noFill/>
        </p:spPr>
        <p:txBody>
          <a:bodyPr wrap="square" rtlCol="0">
            <a:spAutoFit/>
          </a:bodyPr>
          <a:lstStyle/>
          <a:p>
            <a:r>
              <a:rPr lang="fa-IR" sz="1400" dirty="0">
                <a:latin typeface="Sahel" panose="020B0603030804020204" pitchFamily="34" charset="-78"/>
                <a:cs typeface="Sahel" panose="020B0603030804020204" pitchFamily="34" charset="-78"/>
              </a:rPr>
              <a:t>4</a:t>
            </a:r>
            <a:endParaRPr lang="en-US" sz="1400" dirty="0">
              <a:latin typeface="Sahel" panose="020B0603030804020204" pitchFamily="34" charset="-78"/>
              <a:cs typeface="Sahel" panose="020B0603030804020204" pitchFamily="34" charset="-78"/>
            </a:endParaRPr>
          </a:p>
        </p:txBody>
      </p:sp>
      <p:sp>
        <p:nvSpPr>
          <p:cNvPr id="121"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943648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5" name="Content Placeholder 2">
            <a:extLst>
              <a:ext uri="{FF2B5EF4-FFF2-40B4-BE49-F238E27FC236}">
                <a16:creationId xmlns:a16="http://schemas.microsoft.com/office/drawing/2014/main" id="{3136AD8D-B3E3-AFB0-800C-B521B576A817}"/>
              </a:ext>
            </a:extLst>
          </p:cNvPr>
          <p:cNvSpPr txBox="1">
            <a:spLocks/>
          </p:cNvSpPr>
          <p:nvPr/>
        </p:nvSpPr>
        <p:spPr>
          <a:xfrm>
            <a:off x="-1086071" y="2307954"/>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defTabSz="457200">
              <a:lnSpc>
                <a:spcPct val="100000"/>
              </a:lnSpc>
              <a:buClr>
                <a:srgbClr val="0F6FC6"/>
              </a:buClr>
              <a:buSzPct val="80000"/>
              <a:defRPr/>
            </a:pPr>
            <a:r>
              <a:rPr lang="fa-IR" sz="3600" dirty="0">
                <a:solidFill>
                  <a:prstClr val="black">
                    <a:lumMod val="75000"/>
                    <a:lumOff val="25000"/>
                  </a:prstClr>
                </a:solidFill>
                <a:latin typeface="Sahel" panose="020B0603030804020204" pitchFamily="34" charset="-78"/>
                <a:cs typeface="Sahel" panose="020B0603030804020204" pitchFamily="34" charset="-78"/>
              </a:rPr>
              <a:t>ترامپ : </a:t>
            </a:r>
          </a:p>
          <a:p>
            <a:pPr lvl="0" defTabSz="457200">
              <a:lnSpc>
                <a:spcPct val="100000"/>
              </a:lnSpc>
              <a:buClr>
                <a:srgbClr val="0F6FC6"/>
              </a:buClr>
              <a:buSzPct val="80000"/>
              <a:defRPr/>
            </a:pPr>
            <a:r>
              <a:rPr lang="fa-IR" sz="3600" dirty="0">
                <a:solidFill>
                  <a:prstClr val="black">
                    <a:lumMod val="75000"/>
                    <a:lumOff val="25000"/>
                  </a:prstClr>
                </a:solidFill>
                <a:latin typeface="Sahel" panose="020B0603030804020204" pitchFamily="34" charset="-78"/>
                <a:cs typeface="Sahel" panose="020B0603030804020204" pitchFamily="34" charset="-78"/>
              </a:rPr>
              <a:t>کانادا جزو آمریکاست!</a:t>
            </a:r>
          </a:p>
        </p:txBody>
      </p:sp>
      <p:pic>
        <p:nvPicPr>
          <p:cNvPr id="119" name="Picture 118">
            <a:extLst>
              <a:ext uri="{FF2B5EF4-FFF2-40B4-BE49-F238E27FC236}">
                <a16:creationId xmlns:a16="http://schemas.microsoft.com/office/drawing/2014/main" id="{149DB99D-0381-914B-D406-6BFEEEB934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2575" y="2594637"/>
            <a:ext cx="3670633" cy="32519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4" name="Title 1">
            <a:extLst>
              <a:ext uri="{FF2B5EF4-FFF2-40B4-BE49-F238E27FC236}">
                <a16:creationId xmlns:a16="http://schemas.microsoft.com/office/drawing/2014/main" id="{7D1DC7B1-5FF3-AAA2-4567-362D2C032EA5}"/>
              </a:ext>
            </a:extLst>
          </p:cNvPr>
          <p:cNvSpPr txBox="1">
            <a:spLocks/>
          </p:cNvSpPr>
          <p:nvPr/>
        </p:nvSpPr>
        <p:spPr bwMode="gray">
          <a:xfrm>
            <a:off x="4459862" y="1566135"/>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spcBef>
                <a:spcPts val="1000"/>
              </a:spcBef>
              <a:defRPr/>
            </a:pPr>
            <a:r>
              <a:rPr lang="fa-IR" sz="2800" dirty="0">
                <a:solidFill>
                  <a:srgbClr val="FF0000"/>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منفعت طلبی آمریکا</a:t>
            </a:r>
            <a:endParaRPr lang="en-US" sz="2800" dirty="0">
              <a:solidFill>
                <a:srgbClr val="FF000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18" name="Picture 117"/>
          <p:cNvPicPr>
            <a:picLocks noChangeAspect="1"/>
          </p:cNvPicPr>
          <p:nvPr/>
        </p:nvPicPr>
        <p:blipFill rotWithShape="1">
          <a:blip r:embed="rId7">
            <a:extLst>
              <a:ext uri="{28A0092B-C50C-407E-A947-70E740481C1C}">
                <a14:useLocalDpi xmlns:a14="http://schemas.microsoft.com/office/drawing/2010/main" val="0"/>
              </a:ext>
            </a:extLst>
          </a:blip>
          <a:srcRect l="49760" t="19561" r="16373" b="59545"/>
          <a:stretch/>
        </p:blipFill>
        <p:spPr>
          <a:xfrm rot="1512245">
            <a:off x="9738555" y="2194477"/>
            <a:ext cx="1387479" cy="498441"/>
          </a:xfrm>
          <a:prstGeom prst="rect">
            <a:avLst/>
          </a:prstGeom>
        </p:spPr>
      </p:pic>
      <p:pic>
        <p:nvPicPr>
          <p:cNvPr id="120" name="Picture 119"/>
          <p:cNvPicPr>
            <a:picLocks noChangeAspect="1"/>
          </p:cNvPicPr>
          <p:nvPr/>
        </p:nvPicPr>
        <p:blipFill rotWithShape="1">
          <a:blip r:embed="rId7">
            <a:extLst>
              <a:ext uri="{28A0092B-C50C-407E-A947-70E740481C1C}">
                <a14:useLocalDpi xmlns:a14="http://schemas.microsoft.com/office/drawing/2010/main" val="0"/>
              </a:ext>
            </a:extLst>
          </a:blip>
          <a:srcRect l="13086" t="78575" r="50339"/>
          <a:stretch/>
        </p:blipFill>
        <p:spPr>
          <a:xfrm rot="1412151">
            <a:off x="6693893" y="5438383"/>
            <a:ext cx="1503564" cy="916811"/>
          </a:xfrm>
          <a:prstGeom prst="rect">
            <a:avLst/>
          </a:prstGeom>
        </p:spPr>
      </p:pic>
      <p:pic>
        <p:nvPicPr>
          <p:cNvPr id="121" name="Picture 120"/>
          <p:cNvPicPr>
            <a:picLocks noChangeAspect="1"/>
          </p:cNvPicPr>
          <p:nvPr/>
        </p:nvPicPr>
        <p:blipFill rotWithShape="1">
          <a:blip r:embed="rId8">
            <a:extLst>
              <a:ext uri="{BEBA8EAE-BF5A-486C-A8C5-ECC9F3942E4B}">
                <a14:imgProps xmlns:a14="http://schemas.microsoft.com/office/drawing/2010/main">
                  <a14:imgLayer r:embed="rId9">
                    <a14:imgEffect>
                      <a14:backgroundRemoval t="2297" b="27032" l="44569" r="70927"/>
                    </a14:imgEffect>
                  </a14:imgLayer>
                </a14:imgProps>
              </a:ext>
              <a:ext uri="{28A0092B-C50C-407E-A947-70E740481C1C}">
                <a14:useLocalDpi xmlns:a14="http://schemas.microsoft.com/office/drawing/2010/main" val="0"/>
              </a:ext>
            </a:extLst>
          </a:blip>
          <a:srcRect l="41966" r="28820" b="73224"/>
          <a:stretch/>
        </p:blipFill>
        <p:spPr>
          <a:xfrm rot="2751002">
            <a:off x="-446351" y="-1252476"/>
            <a:ext cx="731653" cy="606330"/>
          </a:xfrm>
          <a:prstGeom prst="rect">
            <a:avLst/>
          </a:prstGeom>
        </p:spPr>
      </p:pic>
      <p:pic>
        <p:nvPicPr>
          <p:cNvPr id="122" name="Picture 121"/>
          <p:cNvPicPr>
            <a:picLocks noChangeAspect="1"/>
          </p:cNvPicPr>
          <p:nvPr/>
        </p:nvPicPr>
        <p:blipFill rotWithShape="1">
          <a:blip r:embed="rId10">
            <a:extLst>
              <a:ext uri="{28A0092B-C50C-407E-A947-70E740481C1C}">
                <a14:useLocalDpi xmlns:a14="http://schemas.microsoft.com/office/drawing/2010/main" val="0"/>
              </a:ext>
            </a:extLst>
          </a:blip>
          <a:srcRect l="4089" t="22323" r="69815" b="62233"/>
          <a:stretch/>
        </p:blipFill>
        <p:spPr>
          <a:xfrm>
            <a:off x="-673589" y="-270838"/>
            <a:ext cx="537095" cy="287393"/>
          </a:xfrm>
          <a:prstGeom prst="rect">
            <a:avLst/>
          </a:prstGeom>
        </p:spPr>
      </p:pic>
      <p:pic>
        <p:nvPicPr>
          <p:cNvPr id="123" name="Picture 122"/>
          <p:cNvPicPr>
            <a:picLocks noChangeAspect="1"/>
          </p:cNvPicPr>
          <p:nvPr/>
        </p:nvPicPr>
        <p:blipFill rotWithShape="1">
          <a:blip r:embed="rId11" cstate="hqprint">
            <a:extLst>
              <a:ext uri="{28A0092B-C50C-407E-A947-70E740481C1C}">
                <a14:useLocalDpi xmlns:a14="http://schemas.microsoft.com/office/drawing/2010/main" val="0"/>
              </a:ext>
            </a:extLst>
          </a:blip>
          <a:srcRect l="23707" t="63395" r="48296" b="4832"/>
          <a:stretch/>
        </p:blipFill>
        <p:spPr>
          <a:xfrm rot="7528005" flipH="1" flipV="1">
            <a:off x="-1728339" y="-245516"/>
            <a:ext cx="478549" cy="491032"/>
          </a:xfrm>
          <a:prstGeom prst="rect">
            <a:avLst/>
          </a:prstGeom>
        </p:spPr>
      </p:pic>
      <p:pic>
        <p:nvPicPr>
          <p:cNvPr id="124" name="Picture 123"/>
          <p:cNvPicPr>
            <a:picLocks noChangeAspect="1"/>
          </p:cNvPicPr>
          <p:nvPr/>
        </p:nvPicPr>
        <p:blipFill rotWithShape="1">
          <a:blip r:embed="rId10">
            <a:extLst>
              <a:ext uri="{28A0092B-C50C-407E-A947-70E740481C1C}">
                <a14:useLocalDpi xmlns:a14="http://schemas.microsoft.com/office/drawing/2010/main" val="0"/>
              </a:ext>
            </a:extLst>
          </a:blip>
          <a:srcRect l="1783" t="52129" r="75819"/>
          <a:stretch/>
        </p:blipFill>
        <p:spPr>
          <a:xfrm rot="1741094">
            <a:off x="1875480" y="4217136"/>
            <a:ext cx="649028" cy="1254245"/>
          </a:xfrm>
          <a:prstGeom prst="rect">
            <a:avLst/>
          </a:prstGeom>
        </p:spPr>
      </p:pic>
      <p:pic>
        <p:nvPicPr>
          <p:cNvPr id="125" name="Picture 124"/>
          <p:cNvPicPr>
            <a:picLocks noChangeAspect="1"/>
          </p:cNvPicPr>
          <p:nvPr/>
        </p:nvPicPr>
        <p:blipFill rotWithShape="1">
          <a:blip r:embed="rId12">
            <a:extLst>
              <a:ext uri="{BEBA8EAE-BF5A-486C-A8C5-ECC9F3942E4B}">
                <a14:imgProps xmlns:a14="http://schemas.microsoft.com/office/drawing/2010/main">
                  <a14:imgLayer r:embed="rId9">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8599518">
            <a:off x="4107743" y="1353072"/>
            <a:ext cx="1381036" cy="626006"/>
          </a:xfrm>
          <a:prstGeom prst="rect">
            <a:avLst/>
          </a:prstGeom>
        </p:spPr>
      </p:pic>
      <p:sp>
        <p:nvSpPr>
          <p:cNvPr id="126"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302481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4" name="TextBox 113">
            <a:extLst>
              <a:ext uri="{FF2B5EF4-FFF2-40B4-BE49-F238E27FC236}">
                <a16:creationId xmlns:a16="http://schemas.microsoft.com/office/drawing/2014/main" id="{EDBDEDB0-1F0B-AC8A-2E10-7468DF437BBF}"/>
              </a:ext>
            </a:extLst>
          </p:cNvPr>
          <p:cNvSpPr txBox="1"/>
          <p:nvPr/>
        </p:nvSpPr>
        <p:spPr>
          <a:xfrm>
            <a:off x="6797209" y="2819757"/>
            <a:ext cx="4263629" cy="2308324"/>
          </a:xfrm>
          <a:prstGeom prst="rect">
            <a:avLst/>
          </a:prstGeom>
          <a:noFill/>
        </p:spPr>
        <p:txBody>
          <a:bodyPr wrap="square" rtlCol="0">
            <a:spAutoFit/>
          </a:bodyPr>
          <a:lstStyle/>
          <a:p>
            <a:pPr marL="342900" indent="-342900" algn="r" rtl="1">
              <a:buFont typeface="Wingdings" panose="05000000000000000000" pitchFamily="2" charset="2"/>
              <a:buChar char="v"/>
            </a:pPr>
            <a:r>
              <a:rPr lang="fa-IR" sz="2400" dirty="0">
                <a:latin typeface="Sahel" panose="020B0603030804020204" pitchFamily="34" charset="-78"/>
                <a:cs typeface="Sahel" panose="020B0603030804020204" pitchFamily="34" charset="-78"/>
              </a:rPr>
              <a:t>عربستان 23 میلیون نفر جمعیت داره که میشه 1/4ایران </a:t>
            </a:r>
          </a:p>
          <a:p>
            <a:pPr algn="r" rtl="1"/>
            <a:endParaRPr lang="fa-IR" sz="2400" dirty="0">
              <a:latin typeface="Sahel" panose="020B0603030804020204" pitchFamily="34" charset="-78"/>
              <a:cs typeface="Sahel" panose="020B0603030804020204" pitchFamily="34" charset="-78"/>
            </a:endParaRPr>
          </a:p>
          <a:p>
            <a:pPr marL="342900" indent="-342900" algn="r" rtl="1">
              <a:buFont typeface="Wingdings" panose="05000000000000000000" pitchFamily="2" charset="2"/>
              <a:buChar char="v"/>
            </a:pPr>
            <a:r>
              <a:rPr lang="fa-IR" sz="2400" dirty="0">
                <a:latin typeface="Sahel" panose="020B0603030804020204" pitchFamily="34" charset="-78"/>
                <a:cs typeface="Sahel" panose="020B0603030804020204" pitchFamily="34" charset="-78"/>
              </a:rPr>
              <a:t>5 برابر ایران هم نفت میفروشد، ولی مجبوره مقدار زیادی از آن را به آمریکا باج بده.</a:t>
            </a:r>
            <a:endParaRPr lang="en-US" sz="2400" dirty="0">
              <a:latin typeface="Sahel" panose="020B0603030804020204" pitchFamily="34" charset="-78"/>
              <a:cs typeface="Sahel" panose="020B0603030804020204" pitchFamily="34" charset="-78"/>
            </a:endParaRPr>
          </a:p>
        </p:txBody>
      </p:sp>
      <p:pic>
        <p:nvPicPr>
          <p:cNvPr id="116" name="Picture 115"/>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3884">
            <a:off x="1432504" y="1540216"/>
            <a:ext cx="3848195" cy="38481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5" name="Title 1">
            <a:extLst>
              <a:ext uri="{FF2B5EF4-FFF2-40B4-BE49-F238E27FC236}">
                <a16:creationId xmlns:a16="http://schemas.microsoft.com/office/drawing/2014/main" id="{7D1DC7B1-5FF3-AAA2-4567-362D2C032EA5}"/>
              </a:ext>
            </a:extLst>
          </p:cNvPr>
          <p:cNvSpPr txBox="1">
            <a:spLocks/>
          </p:cNvSpPr>
          <p:nvPr/>
        </p:nvSpPr>
        <p:spPr bwMode="gray">
          <a:xfrm>
            <a:off x="4459862" y="1566135"/>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spcBef>
                <a:spcPts val="1000"/>
              </a:spcBef>
              <a:defRPr/>
            </a:pPr>
            <a:r>
              <a:rPr lang="fa-IR" sz="2800" dirty="0">
                <a:solidFill>
                  <a:srgbClr val="FF0000"/>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منفعت طلبی آمریکا</a:t>
            </a:r>
            <a:endParaRPr lang="en-US" sz="2800" dirty="0">
              <a:solidFill>
                <a:srgbClr val="FF000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18" name="Picture 117"/>
          <p:cNvPicPr>
            <a:picLocks noChangeAspect="1"/>
          </p:cNvPicPr>
          <p:nvPr/>
        </p:nvPicPr>
        <p:blipFill rotWithShape="1">
          <a:blip r:embed="rId9">
            <a:extLst>
              <a:ext uri="{BEBA8EAE-BF5A-486C-A8C5-ECC9F3942E4B}">
                <a14:imgProps xmlns:a14="http://schemas.microsoft.com/office/drawing/2010/main">
                  <a14:imgLayer r:embed="rId10">
                    <a14:imgEffect>
                      <a14:backgroundRemoval t="2297" b="27032" l="44569" r="70927"/>
                    </a14:imgEffect>
                  </a14:imgLayer>
                </a14:imgProps>
              </a:ext>
              <a:ext uri="{28A0092B-C50C-407E-A947-70E740481C1C}">
                <a14:useLocalDpi xmlns:a14="http://schemas.microsoft.com/office/drawing/2010/main" val="0"/>
              </a:ext>
            </a:extLst>
          </a:blip>
          <a:srcRect l="41966" r="28820" b="73224"/>
          <a:stretch/>
        </p:blipFill>
        <p:spPr>
          <a:xfrm rot="2751002">
            <a:off x="-446351" y="-1252476"/>
            <a:ext cx="731653" cy="606330"/>
          </a:xfrm>
          <a:prstGeom prst="rect">
            <a:avLst/>
          </a:prstGeom>
        </p:spPr>
      </p:pic>
      <p:pic>
        <p:nvPicPr>
          <p:cNvPr id="121" name="Picture 120"/>
          <p:cNvPicPr>
            <a:picLocks noChangeAspect="1"/>
          </p:cNvPicPr>
          <p:nvPr/>
        </p:nvPicPr>
        <p:blipFill rotWithShape="1">
          <a:blip r:embed="rId11">
            <a:extLst>
              <a:ext uri="{28A0092B-C50C-407E-A947-70E740481C1C}">
                <a14:useLocalDpi xmlns:a14="http://schemas.microsoft.com/office/drawing/2010/main" val="0"/>
              </a:ext>
            </a:extLst>
          </a:blip>
          <a:srcRect l="4089" t="22323" r="69815" b="62233"/>
          <a:stretch/>
        </p:blipFill>
        <p:spPr>
          <a:xfrm>
            <a:off x="-673589" y="-270838"/>
            <a:ext cx="537095" cy="287393"/>
          </a:xfrm>
          <a:prstGeom prst="rect">
            <a:avLst/>
          </a:prstGeom>
        </p:spPr>
      </p:pic>
      <p:pic>
        <p:nvPicPr>
          <p:cNvPr id="122" name="Picture 121"/>
          <p:cNvPicPr>
            <a:picLocks noChangeAspect="1"/>
          </p:cNvPicPr>
          <p:nvPr/>
        </p:nvPicPr>
        <p:blipFill rotWithShape="1">
          <a:blip r:embed="rId12" cstate="hqprint">
            <a:extLst>
              <a:ext uri="{28A0092B-C50C-407E-A947-70E740481C1C}">
                <a14:useLocalDpi xmlns:a14="http://schemas.microsoft.com/office/drawing/2010/main" val="0"/>
              </a:ext>
            </a:extLst>
          </a:blip>
          <a:srcRect l="23707" t="63395" r="48296" b="4832"/>
          <a:stretch/>
        </p:blipFill>
        <p:spPr>
          <a:xfrm rot="7528005" flipH="1" flipV="1">
            <a:off x="-1728339" y="-245516"/>
            <a:ext cx="478549" cy="491032"/>
          </a:xfrm>
          <a:prstGeom prst="rect">
            <a:avLst/>
          </a:prstGeom>
        </p:spPr>
      </p:pic>
      <p:pic>
        <p:nvPicPr>
          <p:cNvPr id="123" name="Picture 122"/>
          <p:cNvPicPr>
            <a:picLocks noChangeAspect="1"/>
          </p:cNvPicPr>
          <p:nvPr/>
        </p:nvPicPr>
        <p:blipFill rotWithShape="1">
          <a:blip r:embed="rId13">
            <a:extLst>
              <a:ext uri="{28A0092B-C50C-407E-A947-70E740481C1C}">
                <a14:useLocalDpi xmlns:a14="http://schemas.microsoft.com/office/drawing/2010/main" val="0"/>
              </a:ext>
            </a:extLst>
          </a:blip>
          <a:srcRect l="13086" t="78575" r="50339"/>
          <a:stretch/>
        </p:blipFill>
        <p:spPr>
          <a:xfrm rot="2100456">
            <a:off x="690247" y="4607201"/>
            <a:ext cx="1430234" cy="916811"/>
          </a:xfrm>
          <a:prstGeom prst="rect">
            <a:avLst/>
          </a:prstGeom>
        </p:spPr>
      </p:pic>
      <p:sp>
        <p:nvSpPr>
          <p:cNvPr id="13" name="TextBox 12">
            <a:extLst>
              <a:ext uri="{FF2B5EF4-FFF2-40B4-BE49-F238E27FC236}">
                <a16:creationId xmlns:a16="http://schemas.microsoft.com/office/drawing/2014/main" id="{EB87042D-903C-9957-5329-7B59FE548A07}"/>
              </a:ext>
            </a:extLst>
          </p:cNvPr>
          <p:cNvSpPr txBox="1"/>
          <p:nvPr/>
        </p:nvSpPr>
        <p:spPr>
          <a:xfrm>
            <a:off x="2903917" y="626575"/>
            <a:ext cx="466028" cy="307777"/>
          </a:xfrm>
          <a:prstGeom prst="rect">
            <a:avLst/>
          </a:prstGeom>
          <a:noFill/>
        </p:spPr>
        <p:txBody>
          <a:bodyPr wrap="square" rtlCol="0">
            <a:spAutoFit/>
          </a:bodyPr>
          <a:lstStyle/>
          <a:p>
            <a:r>
              <a:rPr lang="fa-IR" sz="1400" dirty="0">
                <a:latin typeface="Sahel" panose="020B0603030804020204" pitchFamily="34" charset="-78"/>
                <a:cs typeface="Sahel" panose="020B0603030804020204" pitchFamily="34" charset="-78"/>
              </a:rPr>
              <a:t>5</a:t>
            </a:r>
            <a:endParaRPr lang="en-US" sz="1400" dirty="0">
              <a:latin typeface="Sahel" panose="020B0603030804020204" pitchFamily="34" charset="-78"/>
              <a:cs typeface="Sahel" panose="020B0603030804020204" pitchFamily="34" charset="-78"/>
            </a:endParaRPr>
          </a:p>
        </p:txBody>
      </p:sp>
      <p:sp>
        <p:nvSpPr>
          <p:cNvPr id="120"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177128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5" name="Content Placeholder 2">
            <a:extLst>
              <a:ext uri="{FF2B5EF4-FFF2-40B4-BE49-F238E27FC236}">
                <a16:creationId xmlns:a16="http://schemas.microsoft.com/office/drawing/2014/main" id="{30725F6C-C426-65B1-3939-9314B3D30650}"/>
              </a:ext>
            </a:extLst>
          </p:cNvPr>
          <p:cNvSpPr txBox="1">
            <a:spLocks/>
          </p:cNvSpPr>
          <p:nvPr/>
        </p:nvSpPr>
        <p:spPr>
          <a:xfrm>
            <a:off x="6766479" y="2432528"/>
            <a:ext cx="4186467" cy="3416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rtl="1">
              <a:lnSpc>
                <a:spcPct val="100000"/>
              </a:lnSpc>
              <a:buClr>
                <a:srgbClr val="0F6FC6"/>
              </a:buClr>
              <a:buSzPct val="80000"/>
              <a:buFont typeface="Wingdings 3" charset="2"/>
              <a:buNone/>
              <a:defRPr/>
            </a:pPr>
            <a:r>
              <a:rPr lang="fa-IR" dirty="0">
                <a:solidFill>
                  <a:prstClr val="black">
                    <a:lumMod val="75000"/>
                    <a:lumOff val="25000"/>
                  </a:prstClr>
                </a:solidFill>
                <a:latin typeface="Sahel" panose="020B0603030804020204" pitchFamily="34" charset="-78"/>
                <a:cs typeface="Sahel" panose="020B0603030804020204" pitchFamily="34" charset="-78"/>
              </a:rPr>
              <a:t>آمریکا دنیا را به بخش های مختلفی تقسیم کرده و تعیین کرده هر بخشی چی باید به آمریکا بده، مثلا ما تو بخش سنتکام هستیم و باید تامین کننده ی بخش انرژی و ارتباطات غرب و شرق باشیم. </a:t>
            </a:r>
          </a:p>
          <a:p>
            <a:endParaRPr lang="en-US" sz="3200" dirty="0">
              <a:latin typeface="Sahel" panose="020B0603030804020204" pitchFamily="34" charset="-78"/>
              <a:cs typeface="Sahel" panose="020B0603030804020204" pitchFamily="34" charset="-78"/>
            </a:endParaRPr>
          </a:p>
        </p:txBody>
      </p:sp>
      <p:pic>
        <p:nvPicPr>
          <p:cNvPr id="118" name="Picture 117">
            <a:extLst>
              <a:ext uri="{FF2B5EF4-FFF2-40B4-BE49-F238E27FC236}">
                <a16:creationId xmlns:a16="http://schemas.microsoft.com/office/drawing/2014/main" id="{7D4A7072-EB7D-F517-D865-3CF8D98564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2574" y="2037127"/>
            <a:ext cx="4168473" cy="28791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4" name="Title 1">
            <a:extLst>
              <a:ext uri="{FF2B5EF4-FFF2-40B4-BE49-F238E27FC236}">
                <a16:creationId xmlns:a16="http://schemas.microsoft.com/office/drawing/2014/main" id="{7D1DC7B1-5FF3-AAA2-4567-362D2C032EA5}"/>
              </a:ext>
            </a:extLst>
          </p:cNvPr>
          <p:cNvSpPr txBox="1">
            <a:spLocks/>
          </p:cNvSpPr>
          <p:nvPr/>
        </p:nvSpPr>
        <p:spPr bwMode="gray">
          <a:xfrm>
            <a:off x="4459862" y="1566135"/>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spcBef>
                <a:spcPts val="1000"/>
              </a:spcBef>
              <a:defRPr/>
            </a:pPr>
            <a:r>
              <a:rPr lang="fa-IR" sz="2800" dirty="0">
                <a:solidFill>
                  <a:srgbClr val="FF0000"/>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منفعت طلبی آمریکا</a:t>
            </a:r>
            <a:endParaRPr lang="en-US" sz="2800" dirty="0">
              <a:solidFill>
                <a:srgbClr val="FF000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19" name="Picture 118"/>
          <p:cNvPicPr>
            <a:picLocks noChangeAspect="1"/>
          </p:cNvPicPr>
          <p:nvPr/>
        </p:nvPicPr>
        <p:blipFill rotWithShape="1">
          <a:blip r:embed="rId7">
            <a:extLst>
              <a:ext uri="{28A0092B-C50C-407E-A947-70E740481C1C}">
                <a14:useLocalDpi xmlns:a14="http://schemas.microsoft.com/office/drawing/2010/main" val="0"/>
              </a:ext>
            </a:extLst>
          </a:blip>
          <a:srcRect l="49690" t="40548" r="15047" b="41169"/>
          <a:stretch/>
        </p:blipFill>
        <p:spPr>
          <a:xfrm rot="2632424">
            <a:off x="4483077" y="1640746"/>
            <a:ext cx="1231061" cy="527598"/>
          </a:xfrm>
          <a:prstGeom prst="rect">
            <a:avLst/>
          </a:prstGeom>
        </p:spPr>
      </p:pic>
      <p:pic>
        <p:nvPicPr>
          <p:cNvPr id="121" name="Picture 120"/>
          <p:cNvPicPr>
            <a:picLocks noChangeAspect="1"/>
          </p:cNvPicPr>
          <p:nvPr/>
        </p:nvPicPr>
        <p:blipFill rotWithShape="1">
          <a:blip r:embed="rId7">
            <a:extLst>
              <a:ext uri="{28A0092B-C50C-407E-A947-70E740481C1C}">
                <a14:useLocalDpi xmlns:a14="http://schemas.microsoft.com/office/drawing/2010/main" val="0"/>
              </a:ext>
            </a:extLst>
          </a:blip>
          <a:srcRect l="13086" t="78575" r="50339"/>
          <a:stretch/>
        </p:blipFill>
        <p:spPr>
          <a:xfrm rot="2100456">
            <a:off x="752620" y="4453699"/>
            <a:ext cx="1430234" cy="916811"/>
          </a:xfrm>
          <a:prstGeom prst="rect">
            <a:avLst/>
          </a:prstGeom>
        </p:spPr>
      </p:pic>
      <p:sp>
        <p:nvSpPr>
          <p:cNvPr id="116"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139023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16" name="Picture 115"/>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2" name="Rectangle 11"/>
          <p:cNvSpPr/>
          <p:nvPr/>
        </p:nvSpPr>
        <p:spPr>
          <a:xfrm>
            <a:off x="6642338" y="3103265"/>
            <a:ext cx="4255932" cy="1569660"/>
          </a:xfrm>
          <a:prstGeom prst="rect">
            <a:avLst/>
          </a:prstGeom>
        </p:spPr>
        <p:txBody>
          <a:bodyPr wrap="square">
            <a:spAutoFit/>
          </a:bodyPr>
          <a:lstStyle/>
          <a:p>
            <a:pPr algn="ctr"/>
            <a:r>
              <a:rPr lang="fa-IR" sz="2400" b="1" dirty="0">
                <a:solidFill>
                  <a:schemeClr val="tx1">
                    <a:lumMod val="75000"/>
                    <a:lumOff val="25000"/>
                  </a:schemeClr>
                </a:solidFill>
                <a:latin typeface="Sahel" panose="020B0603030804020204" pitchFamily="34" charset="-78"/>
                <a:cs typeface="Sahel" panose="020B0603030804020204" pitchFamily="34" charset="-78"/>
              </a:rPr>
              <a:t>تازه فقط به فکر خود مردم آمریکا هم نیست فقط به فکر پولدارهاست</a:t>
            </a:r>
            <a:br>
              <a:rPr lang="fa-IR" sz="2400" b="1" dirty="0">
                <a:solidFill>
                  <a:schemeClr val="tx1">
                    <a:lumMod val="75000"/>
                    <a:lumOff val="25000"/>
                  </a:schemeClr>
                </a:solidFill>
                <a:latin typeface="Sahel" panose="020B0603030804020204" pitchFamily="34" charset="-78"/>
                <a:cs typeface="Sahel" panose="020B0603030804020204" pitchFamily="34" charset="-78"/>
              </a:rPr>
            </a:br>
            <a:endParaRPr lang="en-US" sz="2400" b="1" dirty="0">
              <a:solidFill>
                <a:schemeClr val="tx1">
                  <a:lumMod val="75000"/>
                  <a:lumOff val="25000"/>
                </a:schemeClr>
              </a:solidFill>
              <a:latin typeface="Sahel" panose="020B0603030804020204" pitchFamily="34" charset="-78"/>
              <a:cs typeface="Sahel" panose="020B0603030804020204" pitchFamily="34" charset="-78"/>
            </a:endParaRPr>
          </a:p>
        </p:txBody>
      </p:sp>
      <p:sp>
        <p:nvSpPr>
          <p:cNvPr id="118" name="Content Placeholder 2">
            <a:extLst>
              <a:ext uri="{FF2B5EF4-FFF2-40B4-BE49-F238E27FC236}">
                <a16:creationId xmlns:a16="http://schemas.microsoft.com/office/drawing/2014/main" id="{054E3F3E-B3ED-0CB1-7E85-E4BDD3E889F3}"/>
              </a:ext>
            </a:extLst>
          </p:cNvPr>
          <p:cNvSpPr txBox="1">
            <a:spLocks/>
          </p:cNvSpPr>
          <p:nvPr/>
        </p:nvSpPr>
        <p:spPr>
          <a:xfrm>
            <a:off x="1159055" y="1589550"/>
            <a:ext cx="426334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rtl="1">
              <a:lnSpc>
                <a:spcPct val="100000"/>
              </a:lnSpc>
              <a:buClr>
                <a:srgbClr val="0F6FC6"/>
              </a:buClr>
              <a:buSzPct val="80000"/>
              <a:buFont typeface="Wingdings 3" charset="2"/>
              <a:buNone/>
              <a:defRPr/>
            </a:pPr>
            <a:r>
              <a:rPr lang="fa-IR" dirty="0">
                <a:latin typeface="Sahel" panose="020B0603030804020204" pitchFamily="34" charset="-78"/>
                <a:cs typeface="Sahel" panose="020B0603030804020204" pitchFamily="34" charset="-78"/>
              </a:rPr>
              <a:t>ترامپ در جواب بحران مسکن در امریکا و نیاز جوون‌ها به خونه‌ خیلی صریح میگه نمیتونیم خونه بسازیم چون بخش بزرگی از دارایی ثروتمندان ارزش خونه‌هاییه که دارن و با ساخت خونه‌های جدید ارزش خونه‌های اونها پایین میاد و ثروتشون کم میشه.</a:t>
            </a:r>
            <a:endParaRPr lang="en-US" dirty="0">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7D1DC7B1-5FF3-AAA2-4567-362D2C032EA5}"/>
              </a:ext>
            </a:extLst>
          </p:cNvPr>
          <p:cNvSpPr txBox="1">
            <a:spLocks/>
          </p:cNvSpPr>
          <p:nvPr/>
        </p:nvSpPr>
        <p:spPr bwMode="gray">
          <a:xfrm>
            <a:off x="4459862" y="1566135"/>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spcBef>
                <a:spcPts val="1000"/>
              </a:spcBef>
              <a:defRPr/>
            </a:pPr>
            <a:r>
              <a:rPr lang="fa-IR" sz="2800" dirty="0">
                <a:solidFill>
                  <a:srgbClr val="FF0000"/>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منفعت طلبی آمریکا</a:t>
            </a:r>
            <a:endParaRPr lang="en-US" sz="2800" dirty="0">
              <a:solidFill>
                <a:srgbClr val="FF000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1" name="Picture 120"/>
          <p:cNvPicPr>
            <a:picLocks noChangeAspect="1"/>
          </p:cNvPicPr>
          <p:nvPr/>
        </p:nvPicPr>
        <p:blipFill rotWithShape="1">
          <a:blip r:embed="rId8">
            <a:extLst>
              <a:ext uri="{BEBA8EAE-BF5A-486C-A8C5-ECC9F3942E4B}">
                <a14:imgProps xmlns:a14="http://schemas.microsoft.com/office/drawing/2010/main">
                  <a14:imgLayer r:embed="rId9">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8599518">
            <a:off x="8430481" y="2365204"/>
            <a:ext cx="1381036" cy="626006"/>
          </a:xfrm>
          <a:prstGeom prst="rect">
            <a:avLst/>
          </a:prstGeom>
        </p:spPr>
      </p:pic>
      <p:sp>
        <p:nvSpPr>
          <p:cNvPr id="13" name="TextBox 12">
            <a:extLst>
              <a:ext uri="{FF2B5EF4-FFF2-40B4-BE49-F238E27FC236}">
                <a16:creationId xmlns:a16="http://schemas.microsoft.com/office/drawing/2014/main" id="{5CFB59F5-E04F-B232-CAFE-FF91721C4750}"/>
              </a:ext>
            </a:extLst>
          </p:cNvPr>
          <p:cNvSpPr txBox="1"/>
          <p:nvPr/>
        </p:nvSpPr>
        <p:spPr>
          <a:xfrm>
            <a:off x="2928654" y="601922"/>
            <a:ext cx="466028" cy="307777"/>
          </a:xfrm>
          <a:prstGeom prst="rect">
            <a:avLst/>
          </a:prstGeom>
          <a:noFill/>
        </p:spPr>
        <p:txBody>
          <a:bodyPr wrap="square" rtlCol="0">
            <a:spAutoFit/>
          </a:bodyPr>
          <a:lstStyle/>
          <a:p>
            <a:r>
              <a:rPr lang="fa-IR" sz="1400" dirty="0">
                <a:latin typeface="Sahel" panose="020B0603030804020204" pitchFamily="34" charset="-78"/>
                <a:cs typeface="Sahel" panose="020B0603030804020204" pitchFamily="34" charset="-78"/>
              </a:rPr>
              <a:t>6</a:t>
            </a:r>
            <a:endParaRPr lang="en-US" sz="1400" dirty="0">
              <a:latin typeface="Sahel" panose="020B0603030804020204" pitchFamily="34" charset="-78"/>
              <a:cs typeface="Sahel" panose="020B0603030804020204" pitchFamily="34" charset="-78"/>
            </a:endParaRPr>
          </a:p>
        </p:txBody>
      </p:sp>
      <p:sp>
        <p:nvSpPr>
          <p:cNvPr id="117"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2343800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9" name="Rectangle 8"/>
          <p:cNvSpPr/>
          <p:nvPr/>
        </p:nvSpPr>
        <p:spPr>
          <a:xfrm>
            <a:off x="6689825" y="2180241"/>
            <a:ext cx="4398960" cy="369332"/>
          </a:xfrm>
          <a:prstGeom prst="rect">
            <a:avLst/>
          </a:prstGeom>
        </p:spPr>
        <p:txBody>
          <a:bodyPr wrap="none">
            <a:spAutoFit/>
          </a:bodyPr>
          <a:lstStyle/>
          <a:p>
            <a:pPr lvl="0" algn="r" defTabSz="457200" rtl="1">
              <a:spcBef>
                <a:spcPts val="1000"/>
              </a:spcBef>
              <a:buClr>
                <a:srgbClr val="0F6FC6"/>
              </a:buClr>
              <a:buSzPct val="80000"/>
              <a:defRPr/>
            </a:pPr>
            <a:r>
              <a:rPr lang="fa-IR" dirty="0">
                <a:solidFill>
                  <a:schemeClr val="tx1">
                    <a:lumMod val="75000"/>
                    <a:lumOff val="25000"/>
                  </a:schemeClr>
                </a:solidFill>
                <a:latin typeface="Sahel" panose="020B0603030804020204" pitchFamily="34" charset="-78"/>
                <a:cs typeface="Sahel" panose="020B0603030804020204" pitchFamily="34" charset="-78"/>
              </a:rPr>
              <a:t>چند مثال از خدمات دولت ترامپ به ثروتمندان</a:t>
            </a:r>
          </a:p>
        </p:txBody>
      </p:sp>
      <p:pic>
        <p:nvPicPr>
          <p:cNvPr id="119" name="Picture 118">
            <a:extLst>
              <a:ext uri="{FF2B5EF4-FFF2-40B4-BE49-F238E27FC236}">
                <a16:creationId xmlns:a16="http://schemas.microsoft.com/office/drawing/2014/main" id="{8E9ED1D8-8BCC-62CF-1565-C7C7DFE470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120" y="3633856"/>
            <a:ext cx="4558887" cy="1850060"/>
          </a:xfrm>
          <a:prstGeom prst="rect">
            <a:avLst/>
          </a:prstGeom>
        </p:spPr>
      </p:pic>
      <p:sp>
        <p:nvSpPr>
          <p:cNvPr id="121" name="TextBox 120">
            <a:extLst>
              <a:ext uri="{FF2B5EF4-FFF2-40B4-BE49-F238E27FC236}">
                <a16:creationId xmlns:a16="http://schemas.microsoft.com/office/drawing/2014/main" id="{7013F9CA-F2C6-D13F-73F5-F23D8C168F60}"/>
              </a:ext>
            </a:extLst>
          </p:cNvPr>
          <p:cNvSpPr txBox="1"/>
          <p:nvPr/>
        </p:nvSpPr>
        <p:spPr>
          <a:xfrm>
            <a:off x="1138508" y="1520588"/>
            <a:ext cx="4399195" cy="2862322"/>
          </a:xfrm>
          <a:prstGeom prst="rect">
            <a:avLst/>
          </a:prstGeom>
          <a:noFill/>
        </p:spPr>
        <p:txBody>
          <a:bodyPr wrap="square" rtlCol="0">
            <a:spAutoFit/>
          </a:bodyPr>
          <a:lstStyle/>
          <a:p>
            <a:pPr algn="ctr" rtl="1">
              <a:lnSpc>
                <a:spcPct val="150000"/>
              </a:lnSpc>
            </a:pPr>
            <a:r>
              <a:rPr lang="fa-IR" sz="2400" b="0" i="0" dirty="0">
                <a:solidFill>
                  <a:srgbClr val="091E42"/>
                </a:solidFill>
                <a:effectLst/>
                <a:latin typeface="Sahel" panose="020B0603030804020204" pitchFamily="34" charset="-78"/>
                <a:cs typeface="Sahel" panose="020B0603030804020204" pitchFamily="34" charset="-78"/>
              </a:rPr>
              <a:t>توییت شهروند آمریکایی: ترامپ باعث شد انسولین از ۳۵ دلار به ۶۰۰ دلار برسه!آیا ما هنوز عالی هستیم؟!</a:t>
            </a:r>
            <a:r>
              <a:rPr lang="fa-IR" sz="2400" dirty="0">
                <a:latin typeface="Sahel" panose="020B0603030804020204" pitchFamily="34" charset="-78"/>
                <a:cs typeface="Sahel" panose="020B0603030804020204" pitchFamily="34" charset="-78"/>
              </a:rPr>
              <a:t/>
            </a:r>
            <a:br>
              <a:rPr lang="fa-IR" sz="2400" dirty="0">
                <a:latin typeface="Sahel" panose="020B0603030804020204" pitchFamily="34" charset="-78"/>
                <a:cs typeface="Sahel" panose="020B0603030804020204" pitchFamily="34" charset="-78"/>
              </a:rPr>
            </a:br>
            <a:r>
              <a:rPr lang="fa-IR" sz="2400" b="0" i="0" dirty="0">
                <a:solidFill>
                  <a:srgbClr val="091E42"/>
                </a:solidFill>
                <a:effectLst/>
                <a:latin typeface="Sahel" panose="020B0603030804020204" pitchFamily="34" charset="-78"/>
                <a:cs typeface="Sahel" panose="020B0603030804020204" pitchFamily="34" charset="-78"/>
              </a:rPr>
              <a:t>شهروند خود آمریکا میگه که اوضاع اقتصادشون به چه روزی افتاده... :)))</a:t>
            </a:r>
            <a:endParaRPr lang="en-US" sz="2400" dirty="0">
              <a:latin typeface="Sahel" panose="020B0603030804020204" pitchFamily="34" charset="-78"/>
              <a:cs typeface="Sahel" panose="020B0603030804020204" pitchFamily="34" charset="-78"/>
            </a:endParaRPr>
          </a:p>
        </p:txBody>
      </p:sp>
      <p:sp>
        <p:nvSpPr>
          <p:cNvPr id="122" name="Title 1">
            <a:extLst>
              <a:ext uri="{FF2B5EF4-FFF2-40B4-BE49-F238E27FC236}">
                <a16:creationId xmlns:a16="http://schemas.microsoft.com/office/drawing/2014/main" id="{57AC4C89-FA0F-DBD4-15F4-16B6EBD8C240}"/>
              </a:ext>
            </a:extLst>
          </p:cNvPr>
          <p:cNvSpPr txBox="1">
            <a:spLocks/>
          </p:cNvSpPr>
          <p:nvPr/>
        </p:nvSpPr>
        <p:spPr>
          <a:xfrm>
            <a:off x="4541689" y="3192268"/>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3200" dirty="0">
                <a:latin typeface="Sahel" panose="020B0603030804020204" pitchFamily="34" charset="-78"/>
                <a:ea typeface="+mn-ea"/>
                <a:cs typeface="Sahel" panose="020B0603030804020204" pitchFamily="34" charset="-78"/>
              </a:rPr>
              <a:t>فقط به فکر پولدارهاست</a:t>
            </a:r>
            <a:br>
              <a:rPr lang="fa-IR" sz="3200" dirty="0">
                <a:latin typeface="Sahel" panose="020B0603030804020204" pitchFamily="34" charset="-78"/>
                <a:ea typeface="+mn-ea"/>
                <a:cs typeface="Sahel" panose="020B0603030804020204" pitchFamily="34" charset="-78"/>
              </a:rPr>
            </a:br>
            <a:endParaRPr lang="en-US" sz="3200" dirty="0">
              <a:latin typeface="Sahel" panose="020B0603030804020204" pitchFamily="34" charset="-78"/>
              <a:cs typeface="Sahel" panose="020B0603030804020204" pitchFamily="34" charset="-78"/>
            </a:endParaRPr>
          </a:p>
        </p:txBody>
      </p:sp>
      <p:sp>
        <p:nvSpPr>
          <p:cNvPr id="116" name="Title 1">
            <a:extLst>
              <a:ext uri="{FF2B5EF4-FFF2-40B4-BE49-F238E27FC236}">
                <a16:creationId xmlns:a16="http://schemas.microsoft.com/office/drawing/2014/main" id="{7D1DC7B1-5FF3-AAA2-4567-362D2C032EA5}"/>
              </a:ext>
            </a:extLst>
          </p:cNvPr>
          <p:cNvSpPr txBox="1">
            <a:spLocks/>
          </p:cNvSpPr>
          <p:nvPr/>
        </p:nvSpPr>
        <p:spPr bwMode="gray">
          <a:xfrm>
            <a:off x="4459862" y="1566135"/>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spcBef>
                <a:spcPts val="1000"/>
              </a:spcBef>
              <a:defRPr/>
            </a:pPr>
            <a:r>
              <a:rPr lang="fa-IR" sz="2800" dirty="0">
                <a:solidFill>
                  <a:srgbClr val="FF0000"/>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منفعت طلبی آمریکا</a:t>
            </a:r>
            <a:endParaRPr lang="en-US" sz="2800" dirty="0">
              <a:solidFill>
                <a:srgbClr val="FF000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6" name="Picture 125"/>
          <p:cNvPicPr>
            <a:picLocks noChangeAspect="1"/>
          </p:cNvPicPr>
          <p:nvPr/>
        </p:nvPicPr>
        <p:blipFill rotWithShape="1">
          <a:blip r:embed="rId7" cstate="hqprint">
            <a:extLst>
              <a:ext uri="{28A0092B-C50C-407E-A947-70E740481C1C}">
                <a14:useLocalDpi xmlns:a14="http://schemas.microsoft.com/office/drawing/2010/main" val="0"/>
              </a:ext>
            </a:extLst>
          </a:blip>
          <a:srcRect l="23707" t="63395" r="48296" b="4832"/>
          <a:stretch/>
        </p:blipFill>
        <p:spPr>
          <a:xfrm rot="5400000" flipH="1" flipV="1">
            <a:off x="4176863" y="4512443"/>
            <a:ext cx="760442" cy="780278"/>
          </a:xfrm>
          <a:prstGeom prst="rect">
            <a:avLst/>
          </a:prstGeom>
        </p:spPr>
      </p:pic>
      <p:sp>
        <p:nvSpPr>
          <p:cNvPr id="117"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3003607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7" name="Title 1">
            <a:extLst>
              <a:ext uri="{FF2B5EF4-FFF2-40B4-BE49-F238E27FC236}">
                <a16:creationId xmlns:a16="http://schemas.microsoft.com/office/drawing/2014/main" id="{7D1DC7B1-5FF3-AAA2-4567-362D2C032EA5}"/>
              </a:ext>
            </a:extLst>
          </p:cNvPr>
          <p:cNvSpPr txBox="1">
            <a:spLocks/>
          </p:cNvSpPr>
          <p:nvPr/>
        </p:nvSpPr>
        <p:spPr bwMode="gray">
          <a:xfrm>
            <a:off x="4459862" y="1566135"/>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spcBef>
                <a:spcPts val="1000"/>
              </a:spcBef>
              <a:defRPr/>
            </a:pPr>
            <a:r>
              <a:rPr lang="fa-IR" sz="28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منفعت طلبی آمریکا</a:t>
            </a:r>
            <a:endParaRPr lang="en-US" sz="28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16" name="Picture 115">
            <a:extLst>
              <a:ext uri="{FF2B5EF4-FFF2-40B4-BE49-F238E27FC236}">
                <a16:creationId xmlns:a16="http://schemas.microsoft.com/office/drawing/2014/main" id="{8D1D929E-F489-10DE-785A-169A59D9D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1590" y="3129036"/>
            <a:ext cx="3697956" cy="3167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0" name="TextBox 119">
            <a:extLst>
              <a:ext uri="{FF2B5EF4-FFF2-40B4-BE49-F238E27FC236}">
                <a16:creationId xmlns:a16="http://schemas.microsoft.com/office/drawing/2014/main" id="{9237D171-64F4-E933-0D5C-95D92D162A83}"/>
              </a:ext>
            </a:extLst>
          </p:cNvPr>
          <p:cNvSpPr txBox="1"/>
          <p:nvPr/>
        </p:nvSpPr>
        <p:spPr>
          <a:xfrm>
            <a:off x="1051077" y="1318396"/>
            <a:ext cx="4499860" cy="3970318"/>
          </a:xfrm>
          <a:prstGeom prst="rect">
            <a:avLst/>
          </a:prstGeom>
          <a:noFill/>
        </p:spPr>
        <p:txBody>
          <a:bodyPr wrap="square" rtlCol="0">
            <a:spAutoFit/>
          </a:bodyPr>
          <a:lstStyle/>
          <a:p>
            <a:pPr algn="ctr" rtl="1"/>
            <a:r>
              <a:rPr lang="fa-IR" sz="1600" b="0" i="0" dirty="0">
                <a:solidFill>
                  <a:schemeClr val="bg2">
                    <a:lumMod val="50000"/>
                  </a:schemeClr>
                </a:solidFill>
                <a:effectLst/>
                <a:latin typeface="Sahel" panose="020B0603030804020204" pitchFamily="34" charset="-78"/>
                <a:cs typeface="Sahel" panose="020B0603030804020204" pitchFamily="34" charset="-78"/>
              </a:rPr>
              <a:t>توییت برنی سندرز از اوضاع وخیم اقتصادی آمریکا بعد از ریاست جمهوری ترامپ</a:t>
            </a:r>
            <a:r>
              <a:rPr lang="fa-IR" sz="1600" dirty="0">
                <a:solidFill>
                  <a:schemeClr val="bg2">
                    <a:lumMod val="50000"/>
                  </a:schemeClr>
                </a:solidFill>
                <a:latin typeface="Sahel" panose="020B0603030804020204" pitchFamily="34" charset="-78"/>
                <a:cs typeface="Sahel" panose="020B0603030804020204" pitchFamily="34" charset="-78"/>
              </a:rPr>
              <a:t/>
            </a:r>
            <a:br>
              <a:rPr lang="fa-IR" sz="1600" dirty="0">
                <a:solidFill>
                  <a:schemeClr val="bg2">
                    <a:lumMod val="50000"/>
                  </a:schemeClr>
                </a:solidFill>
                <a:latin typeface="Sahel" panose="020B0603030804020204" pitchFamily="34" charset="-78"/>
                <a:cs typeface="Sahel" panose="020B0603030804020204" pitchFamily="34" charset="-78"/>
              </a:rPr>
            </a:br>
            <a:r>
              <a:rPr lang="fa-IR" sz="1600" b="0" i="0" dirty="0">
                <a:solidFill>
                  <a:schemeClr val="bg2">
                    <a:lumMod val="50000"/>
                  </a:schemeClr>
                </a:solidFill>
                <a:effectLst/>
                <a:latin typeface="Sahel" panose="020B0603030804020204" pitchFamily="34" charset="-78"/>
                <a:cs typeface="Sahel" panose="020B0603030804020204" pitchFamily="34" charset="-78"/>
              </a:rPr>
              <a:t>از وقتی ترامپ انتخاب شد</a:t>
            </a:r>
            <a:r>
              <a:rPr lang="fa-IR" sz="2000" b="0" i="0" dirty="0">
                <a:solidFill>
                  <a:srgbClr val="091E42"/>
                </a:solidFill>
                <a:effectLst/>
                <a:latin typeface="Sahel" panose="020B0603030804020204" pitchFamily="34" charset="-78"/>
                <a:cs typeface="Sahel" panose="020B0603030804020204" pitchFamily="34" charset="-78"/>
              </a:rPr>
              <a:t>:</a:t>
            </a:r>
            <a:r>
              <a:rPr lang="fa-IR" sz="2000" dirty="0">
                <a:latin typeface="Sahel" panose="020B0603030804020204" pitchFamily="34" charset="-78"/>
                <a:cs typeface="Sahel" panose="020B0603030804020204" pitchFamily="34" charset="-78"/>
              </a:rPr>
              <a:t/>
            </a:r>
            <a:br>
              <a:rPr lang="fa-IR" sz="2000" dirty="0">
                <a:latin typeface="Sahel" panose="020B0603030804020204" pitchFamily="34" charset="-78"/>
                <a:cs typeface="Sahel" panose="020B0603030804020204" pitchFamily="34" charset="-78"/>
              </a:rPr>
            </a:br>
            <a:r>
              <a:rPr lang="fa-IR" sz="2000" b="0" i="0" dirty="0">
                <a:solidFill>
                  <a:srgbClr val="091E42"/>
                </a:solidFill>
                <a:effectLst/>
                <a:latin typeface="Sahel" panose="020B0603030804020204" pitchFamily="34" charset="-78"/>
                <a:cs typeface="Sahel" panose="020B0603030804020204" pitchFamily="34" charset="-78"/>
              </a:rPr>
              <a:t>مارک زاکربرگ ۲۵ میلیارد دلار ثروتمندتر شد</a:t>
            </a:r>
            <a:endParaRPr lang="en-US" sz="2000" b="0" i="0" dirty="0">
              <a:solidFill>
                <a:srgbClr val="091E42"/>
              </a:solidFill>
              <a:effectLst/>
              <a:latin typeface="Sahel" panose="020B0603030804020204" pitchFamily="34" charset="-78"/>
              <a:cs typeface="Sahel" panose="020B0603030804020204" pitchFamily="34" charset="-78"/>
            </a:endParaRPr>
          </a:p>
          <a:p>
            <a:pPr algn="ctr" rtl="1"/>
            <a:r>
              <a:rPr lang="fa-IR" sz="2000" b="0" i="0" dirty="0">
                <a:solidFill>
                  <a:srgbClr val="091E42"/>
                </a:solidFill>
                <a:effectLst/>
                <a:latin typeface="Sahel" panose="020B0603030804020204" pitchFamily="34" charset="-78"/>
                <a:cs typeface="Sahel" panose="020B0603030804020204" pitchFamily="34" charset="-78"/>
              </a:rPr>
              <a:t>جف بیزوس ۳۶ میلیارد دلار پولدارتر شد</a:t>
            </a:r>
            <a:endParaRPr lang="en-US" sz="2000" b="0" i="0" dirty="0">
              <a:solidFill>
                <a:srgbClr val="091E42"/>
              </a:solidFill>
              <a:effectLst/>
              <a:latin typeface="Sahel" panose="020B0603030804020204" pitchFamily="34" charset="-78"/>
              <a:cs typeface="Sahel" panose="020B0603030804020204" pitchFamily="34" charset="-78"/>
            </a:endParaRPr>
          </a:p>
          <a:p>
            <a:pPr algn="ctr" rtl="1"/>
            <a:r>
              <a:rPr lang="fa-IR" sz="2000" b="0" i="0" dirty="0">
                <a:solidFill>
                  <a:srgbClr val="091E42"/>
                </a:solidFill>
                <a:effectLst/>
                <a:latin typeface="Sahel" panose="020B0603030804020204" pitchFamily="34" charset="-78"/>
                <a:cs typeface="Sahel" panose="020B0603030804020204" pitchFamily="34" charset="-78"/>
              </a:rPr>
              <a:t>لَری اِلیسون ۷۸ میلیارد دلار به دارایی‌هاش اضافه شد</a:t>
            </a:r>
            <a:endParaRPr lang="en-US" sz="2000" b="0" i="0" dirty="0">
              <a:solidFill>
                <a:srgbClr val="091E42"/>
              </a:solidFill>
              <a:effectLst/>
              <a:latin typeface="Sahel" panose="020B0603030804020204" pitchFamily="34" charset="-78"/>
              <a:cs typeface="Sahel" panose="020B0603030804020204" pitchFamily="34" charset="-78"/>
            </a:endParaRPr>
          </a:p>
          <a:p>
            <a:pPr algn="ctr" rtl="1"/>
            <a:r>
              <a:rPr lang="fa-IR" sz="2000" b="0" i="0" dirty="0">
                <a:solidFill>
                  <a:srgbClr val="091E42"/>
                </a:solidFill>
                <a:effectLst/>
                <a:latin typeface="Sahel" panose="020B0603030804020204" pitchFamily="34" charset="-78"/>
                <a:cs typeface="Sahel" panose="020B0603030804020204" pitchFamily="34" charset="-78"/>
              </a:rPr>
              <a:t>ایلان ماسک ۱۸۷ میلیارد دلار ثروتمندتر شد</a:t>
            </a:r>
            <a:r>
              <a:rPr lang="fa-IR" sz="2000" dirty="0">
                <a:latin typeface="Sahel" panose="020B0603030804020204" pitchFamily="34" charset="-78"/>
                <a:cs typeface="Sahel" panose="020B0603030804020204" pitchFamily="34" charset="-78"/>
              </a:rPr>
              <a:t/>
            </a:r>
            <a:br>
              <a:rPr lang="fa-IR" sz="2000" dirty="0">
                <a:latin typeface="Sahel" panose="020B0603030804020204" pitchFamily="34" charset="-78"/>
                <a:cs typeface="Sahel" panose="020B0603030804020204" pitchFamily="34" charset="-78"/>
              </a:rPr>
            </a:br>
            <a:r>
              <a:rPr lang="fa-IR" sz="2000" b="0" i="0" dirty="0">
                <a:solidFill>
                  <a:srgbClr val="091E42"/>
                </a:solidFill>
                <a:effectLst/>
                <a:latin typeface="Sahel" panose="020B0603030804020204" pitchFamily="34" charset="-78"/>
                <a:cs typeface="Sahel" panose="020B0603030804020204" pitchFamily="34" charset="-78"/>
              </a:rPr>
              <a:t>در همین حال، ۶۰٪ از آمریکایی‌ها زندگی را از حقوقی به حقوق بعدی می‌گذرانند، هزینه‌های خوراک و مسکن سر به فلک کشیده و هوش مصنوعی در حال نابودی مشاغل است.</a:t>
            </a:r>
            <a:r>
              <a:rPr lang="fa-IR" sz="2000" dirty="0">
                <a:latin typeface="Sahel" panose="020B0603030804020204" pitchFamily="34" charset="-78"/>
                <a:cs typeface="Sahel" panose="020B0603030804020204" pitchFamily="34" charset="-78"/>
              </a:rPr>
              <a:t/>
            </a:r>
            <a:br>
              <a:rPr lang="fa-IR" sz="2000" dirty="0">
                <a:latin typeface="Sahel" panose="020B0603030804020204" pitchFamily="34" charset="-78"/>
                <a:cs typeface="Sahel" panose="020B0603030804020204" pitchFamily="34" charset="-78"/>
              </a:rPr>
            </a:br>
            <a:endParaRPr lang="en-US" sz="2000" dirty="0">
              <a:latin typeface="Sahel" panose="020B0603030804020204" pitchFamily="34" charset="-78"/>
              <a:cs typeface="Sahel" panose="020B0603030804020204" pitchFamily="34" charset="-78"/>
            </a:endParaRPr>
          </a:p>
        </p:txBody>
      </p:sp>
      <p:sp>
        <p:nvSpPr>
          <p:cNvPr id="118" name="Rectangle 117"/>
          <p:cNvSpPr/>
          <p:nvPr/>
        </p:nvSpPr>
        <p:spPr>
          <a:xfrm>
            <a:off x="6689825" y="2180241"/>
            <a:ext cx="4398960" cy="369332"/>
          </a:xfrm>
          <a:prstGeom prst="rect">
            <a:avLst/>
          </a:prstGeom>
        </p:spPr>
        <p:txBody>
          <a:bodyPr wrap="none">
            <a:spAutoFit/>
          </a:bodyPr>
          <a:lstStyle/>
          <a:p>
            <a:pPr lvl="0" algn="r" defTabSz="457200" rtl="1">
              <a:spcBef>
                <a:spcPts val="1000"/>
              </a:spcBef>
              <a:buClr>
                <a:srgbClr val="0F6FC6"/>
              </a:buClr>
              <a:buSzPct val="80000"/>
              <a:defRPr/>
            </a:pPr>
            <a:r>
              <a:rPr lang="fa-IR" dirty="0">
                <a:solidFill>
                  <a:srgbClr val="FF0000"/>
                </a:solidFill>
                <a:latin typeface="Sahel" panose="020B0603030804020204" pitchFamily="34" charset="-78"/>
                <a:cs typeface="Sahel" panose="020B0603030804020204" pitchFamily="34" charset="-78"/>
              </a:rPr>
              <a:t>چند مثال از خدمات دولت ترامپ به ثروتمندان</a:t>
            </a:r>
          </a:p>
        </p:txBody>
      </p:sp>
      <p:sp>
        <p:nvSpPr>
          <p:cNvPr id="123" name="Title 1">
            <a:extLst>
              <a:ext uri="{FF2B5EF4-FFF2-40B4-BE49-F238E27FC236}">
                <a16:creationId xmlns:a16="http://schemas.microsoft.com/office/drawing/2014/main" id="{57AC4C89-FA0F-DBD4-15F4-16B6EBD8C240}"/>
              </a:ext>
            </a:extLst>
          </p:cNvPr>
          <p:cNvSpPr txBox="1">
            <a:spLocks/>
          </p:cNvSpPr>
          <p:nvPr/>
        </p:nvSpPr>
        <p:spPr>
          <a:xfrm>
            <a:off x="4459862" y="2871886"/>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3200" dirty="0">
                <a:latin typeface="Sahel" panose="020B0603030804020204" pitchFamily="34" charset="-78"/>
                <a:ea typeface="+mn-ea"/>
                <a:cs typeface="Sahel" panose="020B0603030804020204" pitchFamily="34" charset="-78"/>
              </a:rPr>
              <a:t>فقط به فکر پولدارهاست</a:t>
            </a:r>
            <a:br>
              <a:rPr lang="fa-IR" sz="3200" dirty="0">
                <a:latin typeface="Sahel" panose="020B0603030804020204" pitchFamily="34" charset="-78"/>
                <a:ea typeface="+mn-ea"/>
                <a:cs typeface="Sahel" panose="020B0603030804020204" pitchFamily="34" charset="-78"/>
              </a:rPr>
            </a:br>
            <a:endParaRPr lang="en-US" sz="3200" dirty="0">
              <a:latin typeface="Sahel" panose="020B0603030804020204" pitchFamily="34" charset="-78"/>
              <a:cs typeface="Sahel" panose="020B0603030804020204" pitchFamily="34" charset="-78"/>
            </a:endParaRPr>
          </a:p>
        </p:txBody>
      </p:sp>
      <p:sp>
        <p:nvSpPr>
          <p:cNvPr id="119"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993080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sp>
        <p:nvSpPr>
          <p:cNvPr id="6" name="Rectangle 5"/>
          <p:cNvSpPr/>
          <p:nvPr/>
        </p:nvSpPr>
        <p:spPr>
          <a:xfrm>
            <a:off x="6718985" y="1455112"/>
            <a:ext cx="4285880" cy="3139321"/>
          </a:xfrm>
          <a:prstGeom prst="rect">
            <a:avLst/>
          </a:prstGeom>
        </p:spPr>
        <p:txBody>
          <a:bodyPr wrap="square">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342900" marR="0" lvl="0" indent="-342900" algn="r" defTabSz="914400" rtl="1" eaLnBrk="1" fontAlgn="auto" latinLnBrk="0" hangingPunct="1">
              <a:lnSpc>
                <a:spcPct val="100000"/>
              </a:lnSpc>
              <a:spcBef>
                <a:spcPts val="0"/>
              </a:spcBef>
              <a:spcAft>
                <a:spcPts val="0"/>
              </a:spcAft>
              <a:buClrTx/>
              <a:buSzTx/>
              <a:buFont typeface="+mj-lt"/>
              <a:buAutoNum type="arabicParenR" startAt="3"/>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مشکل آمریکا با ما مربوط به جمهوری اسلامی نیست به زمان امیر کبیر و مصدق برمی گردد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342900" marR="0" lvl="0" indent="-342900" algn="r" defTabSz="914400" rtl="1" eaLnBrk="1" fontAlgn="auto" latinLnBrk="0" hangingPunct="1">
              <a:lnSpc>
                <a:spcPct val="100000"/>
              </a:lnSpc>
              <a:spcBef>
                <a:spcPts val="0"/>
              </a:spcBef>
              <a:spcAft>
                <a:spcPts val="0"/>
              </a:spcAft>
              <a:buClrTx/>
              <a:buSzTx/>
              <a:buFont typeface="+mj-lt"/>
              <a:buAutoNum type="arabicParenR" startAt="4"/>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هر کشوری که منابع و ژئوپلتیک داشته باشد مال آمریکاست حتی اگر فرسنگ ها ازش فاصله داشته باشه</a:t>
            </a:r>
            <a:r>
              <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a:t>
            </a: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ونزوئلا،گرینلند و لیبی و...</a:t>
            </a:r>
            <a:r>
              <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a:t>
            </a: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12" name="Picture 11">
            <a:extLst>
              <a:ext uri="{FF2B5EF4-FFF2-40B4-BE49-F238E27FC236}">
                <a16:creationId xmlns:a16="http://schemas.microsoft.com/office/drawing/2014/main" id="{79F37F9B-7F13-F122-7A5D-8D2BB14F7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64411">
            <a:off x="1327757" y="1307057"/>
            <a:ext cx="2496172" cy="26209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6E019ED3-F9B5-A3A9-1A82-B1823FF57D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28782">
            <a:off x="2767064" y="3168201"/>
            <a:ext cx="2374024" cy="29675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0" name="Picture 109"/>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3" name="Rectangle: Top Corners Rounded 99">
            <a:extLst>
              <a:ext uri="{FF2B5EF4-FFF2-40B4-BE49-F238E27FC236}">
                <a16:creationId xmlns:a16="http://schemas.microsoft.com/office/drawing/2014/main" id="{3E2ED699-8B1E-B332-4F82-BD87E2C5B61F}"/>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7" name="TextBox 6">
            <a:extLst>
              <a:ext uri="{FF2B5EF4-FFF2-40B4-BE49-F238E27FC236}">
                <a16:creationId xmlns:a16="http://schemas.microsoft.com/office/drawing/2014/main" id="{248BD497-A724-5F28-CF40-577308F90B97}"/>
              </a:ext>
            </a:extLst>
          </p:cNvPr>
          <p:cNvSpPr txBox="1"/>
          <p:nvPr/>
        </p:nvSpPr>
        <p:spPr>
          <a:xfrm>
            <a:off x="2441808" y="593866"/>
            <a:ext cx="948617" cy="461665"/>
          </a:xfrm>
          <a:prstGeom prst="rect">
            <a:avLst/>
          </a:prstGeom>
          <a:noFill/>
        </p:spPr>
        <p:txBody>
          <a:bodyPr wrap="square" rtlCol="0">
            <a:spAutoFit/>
          </a:bodyPr>
          <a:lstStyle/>
          <a:p>
            <a:r>
              <a:rPr lang="fa-IR" sz="1200" dirty="0">
                <a:latin typeface="Sahel" panose="020B0603030804020204" pitchFamily="34" charset="-78"/>
                <a:cs typeface="Sahel" panose="020B0603030804020204" pitchFamily="34" charset="-78"/>
              </a:rPr>
              <a:t>2 – 3 – 4</a:t>
            </a:r>
          </a:p>
          <a:p>
            <a:endParaRPr lang="en-US" sz="1200" dirty="0">
              <a:latin typeface="Sahel" panose="020B0603030804020204" pitchFamily="34" charset="-78"/>
              <a:cs typeface="Sahel" panose="020B0603030804020204" pitchFamily="34" charset="-78"/>
            </a:endParaRPr>
          </a:p>
        </p:txBody>
      </p:sp>
      <p:sp>
        <p:nvSpPr>
          <p:cNvPr id="114"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uLnTx/>
                <a:uFillTx/>
                <a:latin typeface="Sahel" panose="020B0603030804020204" pitchFamily="34" charset="-78"/>
                <a:cs typeface="Sahel" panose="020B0603030804020204" pitchFamily="34" charset="-78"/>
              </a:rPr>
              <a:t>سوال اول:چرا آمریکا با ما می‌جنگد؟</a:t>
            </a:r>
          </a:p>
        </p:txBody>
      </p:sp>
    </p:spTree>
    <p:extLst>
      <p:ext uri="{BB962C8B-B14F-4D97-AF65-F5344CB8AC3E}">
        <p14:creationId xmlns:p14="http://schemas.microsoft.com/office/powerpoint/2010/main" val="3108049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7" name="Title 1">
            <a:extLst>
              <a:ext uri="{FF2B5EF4-FFF2-40B4-BE49-F238E27FC236}">
                <a16:creationId xmlns:a16="http://schemas.microsoft.com/office/drawing/2014/main" id="{7D1DC7B1-5FF3-AAA2-4567-362D2C032EA5}"/>
              </a:ext>
            </a:extLst>
          </p:cNvPr>
          <p:cNvSpPr txBox="1">
            <a:spLocks/>
          </p:cNvSpPr>
          <p:nvPr/>
        </p:nvSpPr>
        <p:spPr bwMode="gray">
          <a:xfrm>
            <a:off x="4459862" y="1566135"/>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spcBef>
                <a:spcPts val="1000"/>
              </a:spcBef>
              <a:defRPr/>
            </a:pPr>
            <a:r>
              <a:rPr lang="fa-IR" sz="28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ea typeface="+mn-ea"/>
                <a:cs typeface="Sahel" panose="020B0603030804020204" pitchFamily="34" charset="-78"/>
              </a:rPr>
              <a:t>منفعت طلبی آمریکا</a:t>
            </a:r>
            <a:endParaRPr lang="en-US" sz="28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4" name="Title 1">
            <a:extLst>
              <a:ext uri="{FF2B5EF4-FFF2-40B4-BE49-F238E27FC236}">
                <a16:creationId xmlns:a16="http://schemas.microsoft.com/office/drawing/2014/main" id="{57AC4C89-FA0F-DBD4-15F4-16B6EBD8C240}"/>
              </a:ext>
            </a:extLst>
          </p:cNvPr>
          <p:cNvSpPr txBox="1">
            <a:spLocks/>
          </p:cNvSpPr>
          <p:nvPr/>
        </p:nvSpPr>
        <p:spPr>
          <a:xfrm>
            <a:off x="4443202" y="2497444"/>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sz="3200" dirty="0">
                <a:latin typeface="Sahel" panose="020B0603030804020204" pitchFamily="34" charset="-78"/>
                <a:ea typeface="+mn-ea"/>
                <a:cs typeface="Sahel" panose="020B0603030804020204" pitchFamily="34" charset="-78"/>
              </a:rPr>
              <a:t>فقط به فکر پولدارهاست</a:t>
            </a:r>
            <a:br>
              <a:rPr lang="fa-IR" sz="3200" dirty="0">
                <a:latin typeface="Sahel" panose="020B0603030804020204" pitchFamily="34" charset="-78"/>
                <a:ea typeface="+mn-ea"/>
                <a:cs typeface="Sahel" panose="020B0603030804020204" pitchFamily="34" charset="-78"/>
              </a:rPr>
            </a:br>
            <a:endParaRPr lang="en-US" sz="3200" dirty="0">
              <a:latin typeface="Sahel" panose="020B0603030804020204" pitchFamily="34" charset="-78"/>
              <a:cs typeface="Sahel" panose="020B0603030804020204" pitchFamily="34" charset="-78"/>
            </a:endParaRPr>
          </a:p>
        </p:txBody>
      </p:sp>
      <p:pic>
        <p:nvPicPr>
          <p:cNvPr id="116" name="Picture 115">
            <a:extLst>
              <a:ext uri="{FF2B5EF4-FFF2-40B4-BE49-F238E27FC236}">
                <a16:creationId xmlns:a16="http://schemas.microsoft.com/office/drawing/2014/main" id="{6FFA9BC6-88E6-8573-C994-C60DF61364C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80190" y="1882225"/>
            <a:ext cx="2235211" cy="1440663"/>
          </a:xfrm>
          <a:prstGeom prst="rect">
            <a:avLst/>
          </a:prstGeom>
        </p:spPr>
      </p:pic>
      <p:pic>
        <p:nvPicPr>
          <p:cNvPr id="119" name="Picture 118">
            <a:extLst>
              <a:ext uri="{FF2B5EF4-FFF2-40B4-BE49-F238E27FC236}">
                <a16:creationId xmlns:a16="http://schemas.microsoft.com/office/drawing/2014/main" id="{7C1ABDB0-7EDC-3014-F9DF-9BEF4FEA87A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05994" y="1878224"/>
            <a:ext cx="2259863" cy="1440663"/>
          </a:xfrm>
          <a:prstGeom prst="rect">
            <a:avLst/>
          </a:prstGeom>
        </p:spPr>
      </p:pic>
      <p:pic>
        <p:nvPicPr>
          <p:cNvPr id="120" name="Picture 119">
            <a:extLst>
              <a:ext uri="{FF2B5EF4-FFF2-40B4-BE49-F238E27FC236}">
                <a16:creationId xmlns:a16="http://schemas.microsoft.com/office/drawing/2014/main" id="{E88F9F8C-D5B8-F6A3-5474-BCE0E3A9934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8916" y="3311746"/>
            <a:ext cx="2259863" cy="1440663"/>
          </a:xfrm>
          <a:prstGeom prst="rect">
            <a:avLst/>
          </a:prstGeom>
        </p:spPr>
      </p:pic>
      <p:pic>
        <p:nvPicPr>
          <p:cNvPr id="121" name="Picture 120">
            <a:extLst>
              <a:ext uri="{FF2B5EF4-FFF2-40B4-BE49-F238E27FC236}">
                <a16:creationId xmlns:a16="http://schemas.microsoft.com/office/drawing/2014/main" id="{65AF6B1D-6401-3975-C06F-B8AB60A5CCC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298718" y="3326435"/>
            <a:ext cx="2259863" cy="1440663"/>
          </a:xfrm>
          <a:prstGeom prst="rect">
            <a:avLst/>
          </a:prstGeom>
        </p:spPr>
      </p:pic>
      <p:pic>
        <p:nvPicPr>
          <p:cNvPr id="122" name="Picture 121">
            <a:extLst>
              <a:ext uri="{FF2B5EF4-FFF2-40B4-BE49-F238E27FC236}">
                <a16:creationId xmlns:a16="http://schemas.microsoft.com/office/drawing/2014/main" id="{7B027E14-BB16-ED1C-82A1-CDFCB39C816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313271" y="4769377"/>
            <a:ext cx="2259863" cy="1440663"/>
          </a:xfrm>
          <a:prstGeom prst="rect">
            <a:avLst/>
          </a:prstGeom>
        </p:spPr>
      </p:pic>
      <p:pic>
        <p:nvPicPr>
          <p:cNvPr id="123" name="Picture 122">
            <a:extLst>
              <a:ext uri="{FF2B5EF4-FFF2-40B4-BE49-F238E27FC236}">
                <a16:creationId xmlns:a16="http://schemas.microsoft.com/office/drawing/2014/main" id="{E4166CD9-1860-1B86-1DE8-BC7D77A6A99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79572" y="4764257"/>
            <a:ext cx="2229805" cy="1440663"/>
          </a:xfrm>
          <a:prstGeom prst="rect">
            <a:avLst/>
          </a:prstGeom>
        </p:spPr>
      </p:pic>
      <p:pic>
        <p:nvPicPr>
          <p:cNvPr id="124" name="Picture 123">
            <a:extLst>
              <a:ext uri="{FF2B5EF4-FFF2-40B4-BE49-F238E27FC236}">
                <a16:creationId xmlns:a16="http://schemas.microsoft.com/office/drawing/2014/main" id="{CBB32075-334C-88C7-3B0A-B82A8EE9405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76585" y="494041"/>
            <a:ext cx="2229409" cy="1421248"/>
          </a:xfrm>
          <a:prstGeom prst="rect">
            <a:avLst/>
          </a:prstGeom>
        </p:spPr>
      </p:pic>
      <p:pic>
        <p:nvPicPr>
          <p:cNvPr id="131" name="Picture 130">
            <a:extLst>
              <a:ext uri="{FF2B5EF4-FFF2-40B4-BE49-F238E27FC236}">
                <a16:creationId xmlns:a16="http://schemas.microsoft.com/office/drawing/2014/main" id="{88C27361-FD64-74D5-A2B4-597E13C357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859519" y="3318887"/>
            <a:ext cx="2334625" cy="1488324"/>
          </a:xfrm>
          <a:prstGeom prst="rect">
            <a:avLst/>
          </a:prstGeom>
        </p:spPr>
      </p:pic>
      <p:pic>
        <p:nvPicPr>
          <p:cNvPr id="132" name="Picture 131">
            <a:extLst>
              <a:ext uri="{FF2B5EF4-FFF2-40B4-BE49-F238E27FC236}">
                <a16:creationId xmlns:a16="http://schemas.microsoft.com/office/drawing/2014/main" id="{A4CE3850-2C63-746D-005A-48D51678C763}"/>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274871" y="514070"/>
            <a:ext cx="2317110" cy="1477158"/>
          </a:xfrm>
          <a:prstGeom prst="rect">
            <a:avLst/>
          </a:prstGeom>
        </p:spPr>
      </p:pic>
      <p:sp>
        <p:nvSpPr>
          <p:cNvPr id="138" name="Content Placeholder 2">
            <a:extLst>
              <a:ext uri="{FF2B5EF4-FFF2-40B4-BE49-F238E27FC236}">
                <a16:creationId xmlns:a16="http://schemas.microsoft.com/office/drawing/2014/main" id="{054E3F3E-B3ED-0CB1-7E85-E4BDD3E889F3}"/>
              </a:ext>
            </a:extLst>
          </p:cNvPr>
          <p:cNvSpPr txBox="1">
            <a:spLocks/>
          </p:cNvSpPr>
          <p:nvPr/>
        </p:nvSpPr>
        <p:spPr>
          <a:xfrm>
            <a:off x="2152154" y="2862830"/>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defTabSz="457200" rtl="1">
              <a:lnSpc>
                <a:spcPct val="100000"/>
              </a:lnSpc>
              <a:buClr>
                <a:srgbClr val="0F6FC6"/>
              </a:buClr>
              <a:buSzPct val="80000"/>
              <a:buFont typeface="Wingdings 3" charset="2"/>
              <a:buNone/>
              <a:defRPr/>
            </a:pPr>
            <a:r>
              <a:rPr lang="fa-IR" dirty="0">
                <a:solidFill>
                  <a:srgbClr val="FF0000"/>
                </a:solidFill>
                <a:latin typeface="Sahel" panose="020B0603030804020204" pitchFamily="34" charset="-78"/>
                <a:cs typeface="Sahel" panose="020B0603030804020204" pitchFamily="34" charset="-78"/>
              </a:rPr>
              <a:t>سرکوب مردم توسط پلیس آمریکا</a:t>
            </a:r>
          </a:p>
          <a:p>
            <a:endParaRPr lang="en-US" sz="3200" dirty="0">
              <a:solidFill>
                <a:srgbClr val="FF0000"/>
              </a:solidFill>
              <a:latin typeface="Sahel" panose="020B0603030804020204" pitchFamily="34" charset="-78"/>
              <a:cs typeface="Sahel" panose="020B0603030804020204" pitchFamily="34" charset="-78"/>
            </a:endParaRPr>
          </a:p>
        </p:txBody>
      </p:sp>
      <p:pic>
        <p:nvPicPr>
          <p:cNvPr id="139" name="Picture 138">
            <a:extLst>
              <a:ext uri="{FF2B5EF4-FFF2-40B4-BE49-F238E27FC236}">
                <a16:creationId xmlns:a16="http://schemas.microsoft.com/office/drawing/2014/main" id="{09F508BE-A22F-50F4-2A7E-92D2B9969AF7}"/>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642032" y="4545456"/>
            <a:ext cx="2467403" cy="1705978"/>
          </a:xfrm>
          <a:prstGeom prst="rect">
            <a:avLst/>
          </a:prstGeom>
        </p:spPr>
      </p:pic>
      <p:sp>
        <p:nvSpPr>
          <p:cNvPr id="9" name="TextBox 8">
            <a:extLst>
              <a:ext uri="{FF2B5EF4-FFF2-40B4-BE49-F238E27FC236}">
                <a16:creationId xmlns:a16="http://schemas.microsoft.com/office/drawing/2014/main" id="{AD2FBB4C-395E-A8D2-7103-1E215314B98D}"/>
              </a:ext>
            </a:extLst>
          </p:cNvPr>
          <p:cNvSpPr txBox="1"/>
          <p:nvPr/>
        </p:nvSpPr>
        <p:spPr>
          <a:xfrm>
            <a:off x="2794175" y="642979"/>
            <a:ext cx="4660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a-IR" dirty="0">
                <a:latin typeface="Sahel" panose="020B0603030804020204" pitchFamily="34" charset="-78"/>
                <a:cs typeface="Sahel" panose="020B0603030804020204" pitchFamily="34" charset="-78"/>
              </a:rPr>
              <a:t>7</a:t>
            </a:r>
            <a:endParaRPr lang="en-US" dirty="0">
              <a:latin typeface="Sahel" panose="020B0603030804020204" pitchFamily="34" charset="-78"/>
              <a:cs typeface="Sahel" panose="020B0603030804020204" pitchFamily="34" charset="-78"/>
            </a:endParaRPr>
          </a:p>
        </p:txBody>
      </p:sp>
      <p:pic>
        <p:nvPicPr>
          <p:cNvPr id="125" name="Picture 124"/>
          <p:cNvPicPr>
            <a:picLocks noChangeAspect="1"/>
          </p:cNvPicPr>
          <p:nvPr/>
        </p:nvPicPr>
        <p:blipFill>
          <a:blip r:embed="rId16" cstate="hq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31844" y="473608"/>
            <a:ext cx="678866" cy="678866"/>
          </a:xfrm>
          <a:prstGeom prst="rect">
            <a:avLst/>
          </a:prstGeom>
        </p:spPr>
      </p:pic>
      <p:sp>
        <p:nvSpPr>
          <p:cNvPr id="126"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753072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4" name="Title 1">
            <a:extLst>
              <a:ext uri="{FF2B5EF4-FFF2-40B4-BE49-F238E27FC236}">
                <a16:creationId xmlns:a16="http://schemas.microsoft.com/office/drawing/2014/main" id="{5478E1C6-99CF-2F81-0147-448B32AA8204}"/>
              </a:ext>
            </a:extLst>
          </p:cNvPr>
          <p:cNvSpPr txBox="1">
            <a:spLocks/>
          </p:cNvSpPr>
          <p:nvPr/>
        </p:nvSpPr>
        <p:spPr>
          <a:xfrm>
            <a:off x="6692072" y="3364829"/>
            <a:ext cx="4446585"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fa-IR" sz="2800" dirty="0">
                <a:solidFill>
                  <a:srgbClr val="FF0000"/>
                </a:solidFill>
                <a:latin typeface="Sahel" panose="020B0603030804020204" pitchFamily="34" charset="-78"/>
                <a:cs typeface="Sahel" panose="020B0603030804020204" pitchFamily="34" charset="-78"/>
              </a:rPr>
              <a:t>حالا فکر کردید کشوری که همه منابع دنیا را برای خودش می‌گیرد، به فکر ماست؟</a:t>
            </a:r>
            <a:endParaRPr lang="en-US" sz="2800" dirty="0">
              <a:solidFill>
                <a:srgbClr val="FF0000"/>
              </a:solidFill>
              <a:latin typeface="Sahel" panose="020B0603030804020204" pitchFamily="34" charset="-78"/>
              <a:cs typeface="Sahel" panose="020B0603030804020204" pitchFamily="34" charset="-78"/>
            </a:endParaRPr>
          </a:p>
        </p:txBody>
      </p:sp>
      <p:sp>
        <p:nvSpPr>
          <p:cNvPr id="116" name="Content Placeholder 2">
            <a:extLst>
              <a:ext uri="{FF2B5EF4-FFF2-40B4-BE49-F238E27FC236}">
                <a16:creationId xmlns:a16="http://schemas.microsoft.com/office/drawing/2014/main" id="{F6F1342A-B6C1-B31F-1C07-B0E6B4C4481F}"/>
              </a:ext>
            </a:extLst>
          </p:cNvPr>
          <p:cNvSpPr txBox="1">
            <a:spLocks/>
          </p:cNvSpPr>
          <p:nvPr/>
        </p:nvSpPr>
        <p:spPr>
          <a:xfrm>
            <a:off x="960168" y="1323424"/>
            <a:ext cx="4742137"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fa-IR" dirty="0">
                <a:latin typeface="Sahel" panose="020B0603030804020204" pitchFamily="34" charset="-78"/>
                <a:cs typeface="Sahel" panose="020B0603030804020204" pitchFamily="34" charset="-78"/>
              </a:rPr>
              <a:t>توئیت ترامپ درباره ایران قبل از اغتشاشات مبنی بر اینکه اگر پلیس ایران به معترضین شلیک کند ما وارد عمل می‌شویم</a:t>
            </a:r>
            <a:r>
              <a:rPr lang="en-US" dirty="0">
                <a:latin typeface="Sahel" panose="020B0603030804020204" pitchFamily="34" charset="-78"/>
                <a:cs typeface="Sahel" panose="020B0603030804020204" pitchFamily="34" charset="-78"/>
              </a:rPr>
              <a:t>.</a:t>
            </a:r>
            <a:endParaRPr lang="fa-IR" dirty="0">
              <a:latin typeface="Sahel" panose="020B0603030804020204" pitchFamily="34" charset="-78"/>
              <a:cs typeface="Sahel" panose="020B0603030804020204" pitchFamily="34" charset="-78"/>
            </a:endParaRPr>
          </a:p>
          <a:p>
            <a:pPr rtl="1"/>
            <a:endParaRPr lang="en-US" dirty="0">
              <a:latin typeface="Sahel" panose="020B0603030804020204" pitchFamily="34" charset="-78"/>
              <a:cs typeface="Sahel" panose="020B0603030804020204" pitchFamily="34" charset="-78"/>
            </a:endParaRPr>
          </a:p>
        </p:txBody>
      </p:sp>
      <p:pic>
        <p:nvPicPr>
          <p:cNvPr id="119" name="Picture 118">
            <a:extLst>
              <a:ext uri="{FF2B5EF4-FFF2-40B4-BE49-F238E27FC236}">
                <a16:creationId xmlns:a16="http://schemas.microsoft.com/office/drawing/2014/main" id="{BB670181-6B8E-D9CE-C2F3-2EB8F747B15B}"/>
              </a:ext>
            </a:extLst>
          </p:cNvPr>
          <p:cNvPicPr>
            <a:picLocks noChangeAspect="1"/>
          </p:cNvPicPr>
          <p:nvPr/>
        </p:nvPicPr>
        <p:blipFill>
          <a:blip r:embed="rId6">
            <a:extLst>
              <a:ext uri="{28A0092B-C50C-407E-A947-70E740481C1C}">
                <a14:useLocalDpi xmlns:a14="http://schemas.microsoft.com/office/drawing/2010/main" val="0"/>
              </a:ext>
            </a:extLst>
          </a:blip>
          <a:srcRect t="56190"/>
          <a:stretch/>
        </p:blipFill>
        <p:spPr>
          <a:xfrm>
            <a:off x="992578" y="3030147"/>
            <a:ext cx="4558359" cy="1996995"/>
          </a:xfrm>
          <a:prstGeom prst="rect">
            <a:avLst/>
          </a:prstGeom>
        </p:spPr>
      </p:pic>
      <p:pic>
        <p:nvPicPr>
          <p:cNvPr id="122" name="Picture 121"/>
          <p:cNvPicPr>
            <a:picLocks noChangeAspect="1"/>
          </p:cNvPicPr>
          <p:nvPr/>
        </p:nvPicPr>
        <p:blipFill rotWithShape="1">
          <a:blip r:embed="rId7" cstate="hqprint">
            <a:extLst>
              <a:ext uri="{28A0092B-C50C-407E-A947-70E740481C1C}">
                <a14:useLocalDpi xmlns:a14="http://schemas.microsoft.com/office/drawing/2010/main" val="0"/>
              </a:ext>
            </a:extLst>
          </a:blip>
          <a:srcRect l="23707" t="63395" r="48296" b="4832"/>
          <a:stretch/>
        </p:blipFill>
        <p:spPr>
          <a:xfrm flipH="1" flipV="1">
            <a:off x="7397225" y="4210187"/>
            <a:ext cx="965842" cy="991036"/>
          </a:xfrm>
          <a:prstGeom prst="rect">
            <a:avLst/>
          </a:prstGeom>
        </p:spPr>
      </p:pic>
      <p:sp>
        <p:nvSpPr>
          <p:cNvPr id="115"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233896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5478E1C6-99CF-2F81-0147-448B32AA8204}"/>
              </a:ext>
            </a:extLst>
          </p:cNvPr>
          <p:cNvSpPr txBox="1">
            <a:spLocks/>
          </p:cNvSpPr>
          <p:nvPr/>
        </p:nvSpPr>
        <p:spPr>
          <a:xfrm>
            <a:off x="4459862" y="2757793"/>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600" dirty="0">
                <a:solidFill>
                  <a:srgbClr val="FF0000"/>
                </a:solidFill>
                <a:latin typeface="Sahel" panose="020B0603030804020204" pitchFamily="34" charset="-78"/>
                <a:cs typeface="Sahel" panose="020B0603030804020204" pitchFamily="34" charset="-78"/>
              </a:rPr>
              <a:t>واقعا</a:t>
            </a:r>
            <a:r>
              <a:rPr lang="en-US" sz="3600" dirty="0">
                <a:solidFill>
                  <a:srgbClr val="FF0000"/>
                </a:solidFill>
                <a:latin typeface="Sahel" panose="020B0603030804020204" pitchFamily="34" charset="-78"/>
                <a:cs typeface="Sahel" panose="020B0603030804020204" pitchFamily="34" charset="-78"/>
              </a:rPr>
              <a:t> </a:t>
            </a:r>
            <a:r>
              <a:rPr lang="fa-IR" sz="3600" dirty="0">
                <a:solidFill>
                  <a:srgbClr val="FF0000"/>
                </a:solidFill>
                <a:latin typeface="Sahel" panose="020B0603030804020204" pitchFamily="34" charset="-78"/>
                <a:cs typeface="Sahel" panose="020B0603030804020204" pitchFamily="34" charset="-78"/>
              </a:rPr>
              <a:t>به فکر ماست؟</a:t>
            </a:r>
            <a:endParaRPr lang="en-US" sz="3600" dirty="0">
              <a:solidFill>
                <a:srgbClr val="FF0000"/>
              </a:solidFill>
              <a:latin typeface="Sahel" panose="020B0603030804020204" pitchFamily="34" charset="-78"/>
              <a:cs typeface="Sahel" panose="020B0603030804020204" pitchFamily="34" charset="-78"/>
            </a:endParaRPr>
          </a:p>
        </p:txBody>
      </p:sp>
      <p:sp>
        <p:nvSpPr>
          <p:cNvPr id="117" name="Content Placeholder 2">
            <a:extLst>
              <a:ext uri="{FF2B5EF4-FFF2-40B4-BE49-F238E27FC236}">
                <a16:creationId xmlns:a16="http://schemas.microsoft.com/office/drawing/2014/main" id="{F6F1342A-B6C1-B31F-1C07-B0E6B4C4481F}"/>
              </a:ext>
            </a:extLst>
          </p:cNvPr>
          <p:cNvSpPr txBox="1">
            <a:spLocks/>
          </p:cNvSpPr>
          <p:nvPr/>
        </p:nvSpPr>
        <p:spPr>
          <a:xfrm>
            <a:off x="1084111" y="2616284"/>
            <a:ext cx="4335818"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fa-IR" sz="2800" dirty="0">
                <a:latin typeface="Sahel" panose="020B0603030804020204" pitchFamily="34" charset="-78"/>
                <a:cs typeface="Sahel" panose="020B0603030804020204" pitchFamily="34" charset="-78"/>
              </a:rPr>
              <a:t>خلاصه کوتاهی از بلاهایی که آمریکا تا حالا سر ایران آورده رو بشنوید از زبان یک سناتور آمریکایی</a:t>
            </a: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pic>
        <p:nvPicPr>
          <p:cNvPr id="116" name="Picture 115"/>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12058" y1="33750" x2="22830" y2="44625"/>
                        <a14:foregroundMark x1="87138" y1="28250" x2="83441" y2="39500"/>
                        <a14:foregroundMark x1="22508" y1="69375" x2="18328" y2="78625"/>
                        <a14:foregroundMark x1="31672" y1="74000" x2="46624" y2="75500"/>
                        <a14:foregroundMark x1="62058" y1="74625" x2="66559" y2="76875"/>
                      </a14:backgroundRemoval>
                    </a14:imgEffect>
                  </a14:imgLayer>
                </a14:imgProps>
              </a:ext>
              <a:ext uri="{28A0092B-C50C-407E-A947-70E740481C1C}">
                <a14:useLocalDpi xmlns:a14="http://schemas.microsoft.com/office/drawing/2010/main" val="0"/>
              </a:ext>
            </a:extLst>
          </a:blip>
          <a:stretch>
            <a:fillRect/>
          </a:stretch>
        </p:blipFill>
        <p:spPr>
          <a:xfrm>
            <a:off x="8017593" y="3548903"/>
            <a:ext cx="1645950" cy="2116978"/>
          </a:xfrm>
          <a:prstGeom prst="rect">
            <a:avLst/>
          </a:prstGeom>
        </p:spPr>
      </p:pic>
      <p:pic>
        <p:nvPicPr>
          <p:cNvPr id="122" name="Picture 121"/>
          <p:cNvPicPr>
            <a:picLocks noChangeAspect="1"/>
          </p:cNvPicPr>
          <p:nvPr/>
        </p:nvPicPr>
        <p:blipFill rotWithShape="1">
          <a:blip r:embed="rId10">
            <a:extLst>
              <a:ext uri="{28A0092B-C50C-407E-A947-70E740481C1C}">
                <a14:useLocalDpi xmlns:a14="http://schemas.microsoft.com/office/drawing/2010/main" val="0"/>
              </a:ext>
            </a:extLst>
          </a:blip>
          <a:srcRect l="1783" t="52129" r="75819"/>
          <a:stretch/>
        </p:blipFill>
        <p:spPr>
          <a:xfrm>
            <a:off x="1702446" y="4806686"/>
            <a:ext cx="649028" cy="1254245"/>
          </a:xfrm>
          <a:prstGeom prst="rect">
            <a:avLst/>
          </a:prstGeom>
        </p:spPr>
      </p:pic>
      <p:sp>
        <p:nvSpPr>
          <p:cNvPr id="12" name="TextBox 11">
            <a:extLst>
              <a:ext uri="{FF2B5EF4-FFF2-40B4-BE49-F238E27FC236}">
                <a16:creationId xmlns:a16="http://schemas.microsoft.com/office/drawing/2014/main" id="{462B881A-B56B-E510-1A69-FA877967B0B2}"/>
              </a:ext>
            </a:extLst>
          </p:cNvPr>
          <p:cNvSpPr txBox="1"/>
          <p:nvPr/>
        </p:nvSpPr>
        <p:spPr>
          <a:xfrm>
            <a:off x="2783604" y="559990"/>
            <a:ext cx="679497"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8</a:t>
            </a:r>
            <a:endParaRPr lang="en-US" sz="1600" dirty="0">
              <a:latin typeface="Sahel" panose="020B0603030804020204" pitchFamily="34" charset="-78"/>
              <a:cs typeface="Sahel" panose="020B0603030804020204" pitchFamily="34" charset="-78"/>
            </a:endParaRPr>
          </a:p>
        </p:txBody>
      </p:sp>
      <p:sp>
        <p:nvSpPr>
          <p:cNvPr id="118"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1174717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5478E1C6-99CF-2F81-0147-448B32AA8204}"/>
              </a:ext>
            </a:extLst>
          </p:cNvPr>
          <p:cNvSpPr txBox="1">
            <a:spLocks/>
          </p:cNvSpPr>
          <p:nvPr/>
        </p:nvSpPr>
        <p:spPr>
          <a:xfrm>
            <a:off x="4459862" y="2757793"/>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600" dirty="0">
                <a:solidFill>
                  <a:srgbClr val="FF0000"/>
                </a:solidFill>
                <a:latin typeface="Sahel" panose="020B0603030804020204" pitchFamily="34" charset="-78"/>
                <a:cs typeface="Sahel" panose="020B0603030804020204" pitchFamily="34" charset="-78"/>
              </a:rPr>
              <a:t>واقعا</a:t>
            </a:r>
            <a:r>
              <a:rPr lang="en-US" sz="3600" dirty="0">
                <a:solidFill>
                  <a:srgbClr val="FF0000"/>
                </a:solidFill>
                <a:latin typeface="Sahel" panose="020B0603030804020204" pitchFamily="34" charset="-78"/>
                <a:cs typeface="Sahel" panose="020B0603030804020204" pitchFamily="34" charset="-78"/>
              </a:rPr>
              <a:t> </a:t>
            </a:r>
            <a:r>
              <a:rPr lang="fa-IR" sz="3600" dirty="0">
                <a:solidFill>
                  <a:srgbClr val="FF0000"/>
                </a:solidFill>
                <a:latin typeface="Sahel" panose="020B0603030804020204" pitchFamily="34" charset="-78"/>
                <a:cs typeface="Sahel" panose="020B0603030804020204" pitchFamily="34" charset="-78"/>
              </a:rPr>
              <a:t>به فکر ماست؟</a:t>
            </a:r>
            <a:endParaRPr lang="en-US" sz="3600" dirty="0">
              <a:solidFill>
                <a:srgbClr val="FF0000"/>
              </a:solidFill>
              <a:latin typeface="Sahel" panose="020B0603030804020204" pitchFamily="34" charset="-78"/>
              <a:cs typeface="Sahel" panose="020B0603030804020204" pitchFamily="34" charset="-78"/>
            </a:endParaRPr>
          </a:p>
        </p:txBody>
      </p:sp>
      <p:sp>
        <p:nvSpPr>
          <p:cNvPr id="117" name="Content Placeholder 2">
            <a:extLst>
              <a:ext uri="{FF2B5EF4-FFF2-40B4-BE49-F238E27FC236}">
                <a16:creationId xmlns:a16="http://schemas.microsoft.com/office/drawing/2014/main" id="{F6F1342A-B6C1-B31F-1C07-B0E6B4C4481F}"/>
              </a:ext>
            </a:extLst>
          </p:cNvPr>
          <p:cNvSpPr txBox="1">
            <a:spLocks/>
          </p:cNvSpPr>
          <p:nvPr/>
        </p:nvSpPr>
        <p:spPr>
          <a:xfrm>
            <a:off x="-3402443" y="1823804"/>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1"/>
            <a:endParaRPr lang="fa-IR" sz="2800" dirty="0">
              <a:latin typeface="Sahel" panose="020B0603030804020204" pitchFamily="34" charset="-78"/>
              <a:cs typeface="Sahel" panose="020B0603030804020204" pitchFamily="34" charset="-78"/>
            </a:endParaRPr>
          </a:p>
        </p:txBody>
      </p:sp>
      <p:sp>
        <p:nvSpPr>
          <p:cNvPr id="118" name="Content Placeholder 2">
            <a:extLst>
              <a:ext uri="{FF2B5EF4-FFF2-40B4-BE49-F238E27FC236}">
                <a16:creationId xmlns:a16="http://schemas.microsoft.com/office/drawing/2014/main" id="{F6F1342A-B6C1-B31F-1C07-B0E6B4C4481F}"/>
              </a:ext>
            </a:extLst>
          </p:cNvPr>
          <p:cNvSpPr txBox="1">
            <a:spLocks/>
          </p:cNvSpPr>
          <p:nvPr/>
        </p:nvSpPr>
        <p:spPr>
          <a:xfrm>
            <a:off x="1058662" y="2245067"/>
            <a:ext cx="4568901"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lnSpc>
                <a:spcPct val="100000"/>
              </a:lnSpc>
            </a:pPr>
            <a:r>
              <a:rPr lang="fa-IR" dirty="0">
                <a:latin typeface="Sahel" panose="020B0603030804020204" pitchFamily="34" charset="-78"/>
                <a:cs typeface="Sahel" panose="020B0603030804020204" pitchFamily="34" charset="-78"/>
              </a:rPr>
              <a:t>اگر به فکر ایرانی ها بود چرا پس مهاجران همه کشورها از جمله ایرانی ها را بیرون می اندازد!</a:t>
            </a:r>
          </a:p>
          <a:p>
            <a:pPr rtl="1">
              <a:lnSpc>
                <a:spcPct val="100000"/>
              </a:lnSpc>
            </a:pPr>
            <a:r>
              <a:rPr lang="fa-IR" dirty="0">
                <a:latin typeface="Sahel" panose="020B0603030804020204" pitchFamily="34" charset="-78"/>
                <a:cs typeface="Sahel" panose="020B0603030804020204" pitchFamily="34" charset="-78"/>
              </a:rPr>
              <a:t>این فیلم از زبان یک گارد پهلوی است.</a:t>
            </a:r>
            <a:endParaRPr lang="en-US" dirty="0">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pic>
        <p:nvPicPr>
          <p:cNvPr id="116" name="Picture 115"/>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12058" y1="33750" x2="22830" y2="44625"/>
                        <a14:foregroundMark x1="87138" y1="28250" x2="83441" y2="39500"/>
                        <a14:foregroundMark x1="22508" y1="69375" x2="18328" y2="78625"/>
                        <a14:foregroundMark x1="31672" y1="74000" x2="46624" y2="75500"/>
                        <a14:foregroundMark x1="62058" y1="74625" x2="66559" y2="76875"/>
                      </a14:backgroundRemoval>
                    </a14:imgEffect>
                  </a14:imgLayer>
                </a14:imgProps>
              </a:ext>
              <a:ext uri="{28A0092B-C50C-407E-A947-70E740481C1C}">
                <a14:useLocalDpi xmlns:a14="http://schemas.microsoft.com/office/drawing/2010/main" val="0"/>
              </a:ext>
            </a:extLst>
          </a:blip>
          <a:stretch>
            <a:fillRect/>
          </a:stretch>
        </p:blipFill>
        <p:spPr>
          <a:xfrm>
            <a:off x="8017593" y="3548903"/>
            <a:ext cx="1645950" cy="2116978"/>
          </a:xfrm>
          <a:prstGeom prst="rect">
            <a:avLst/>
          </a:prstGeom>
        </p:spPr>
      </p:pic>
      <p:pic>
        <p:nvPicPr>
          <p:cNvPr id="122" name="Picture 121"/>
          <p:cNvPicPr>
            <a:picLocks noChangeAspect="1"/>
          </p:cNvPicPr>
          <p:nvPr/>
        </p:nvPicPr>
        <p:blipFill rotWithShape="1">
          <a:blip r:embed="rId10">
            <a:extLst>
              <a:ext uri="{28A0092B-C50C-407E-A947-70E740481C1C}">
                <a14:useLocalDpi xmlns:a14="http://schemas.microsoft.com/office/drawing/2010/main" val="0"/>
              </a:ext>
            </a:extLst>
          </a:blip>
          <a:srcRect l="1783" t="52129" r="75819"/>
          <a:stretch/>
        </p:blipFill>
        <p:spPr>
          <a:xfrm>
            <a:off x="1702446" y="4806686"/>
            <a:ext cx="649028" cy="1254245"/>
          </a:xfrm>
          <a:prstGeom prst="rect">
            <a:avLst/>
          </a:prstGeom>
        </p:spPr>
      </p:pic>
      <p:sp>
        <p:nvSpPr>
          <p:cNvPr id="12" name="TextBox 11">
            <a:extLst>
              <a:ext uri="{FF2B5EF4-FFF2-40B4-BE49-F238E27FC236}">
                <a16:creationId xmlns:a16="http://schemas.microsoft.com/office/drawing/2014/main" id="{462B881A-B56B-E510-1A69-FA877967B0B2}"/>
              </a:ext>
            </a:extLst>
          </p:cNvPr>
          <p:cNvSpPr txBox="1"/>
          <p:nvPr/>
        </p:nvSpPr>
        <p:spPr>
          <a:xfrm>
            <a:off x="2768364" y="559990"/>
            <a:ext cx="679497"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9</a:t>
            </a:r>
            <a:endParaRPr lang="en-US" sz="1600" dirty="0">
              <a:latin typeface="Sahel" panose="020B0603030804020204" pitchFamily="34" charset="-78"/>
              <a:cs typeface="Sahel" panose="020B0603030804020204" pitchFamily="34" charset="-78"/>
            </a:endParaRPr>
          </a:p>
        </p:txBody>
      </p:sp>
      <p:sp>
        <p:nvSpPr>
          <p:cNvPr id="119"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3679218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18BD0-0E67-4AD1-DD0A-E522024F9A6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4DB0B02C-ECAC-56E2-3FB2-43685CFEC03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8E4EE995-06E2-0680-277A-E6E5EE4920BD}"/>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1BCF0C55-1454-3C1B-6FA7-9C6B723C4B65}"/>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A12F0732-C0BE-EBE4-5696-16BDED92D4F6}"/>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02122F77-3A78-5ED8-89A9-8248268C3E5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2CF1289E-4051-C4EE-BF7F-CEB65778B4A0}"/>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441F619C-4CCE-72CA-5F97-4F0D2A2ACB6F}"/>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07F3A8BB-0229-6605-48E2-C9DB5476C123}"/>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63FD6B79-3A87-D344-1ADB-117523711780}"/>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A12C5EAE-B137-CFB7-D1D0-3751E5E53E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BA3CB2C7-F67A-1BB9-C72A-57F17BE5880A}"/>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089818E-917D-5614-2368-6C61D02E276A}"/>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B268908-E091-F5F1-E320-E278F1AD1FAD}"/>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E4403FC-F3C7-1E0D-B397-A493AEDC544A}"/>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D9FA81E6-C3EA-611D-5ACF-D527C6E150D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CE6C7E86-2F13-F92F-5CCD-C9BC1ED9D68E}"/>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AAE1D9DD-F7A3-BEB4-9E8C-DFA6592C4451}"/>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95CC84EB-3993-55EC-2A4B-E778EEA4D44A}"/>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DC9F89C0-75AE-F59E-E299-EBEDC681AF9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172455C-212B-73DE-6484-3CD4F95E3472}"/>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1B1CFB8-31EF-ABF2-19EC-2C87FC2F14B0}"/>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EF8BCFAA-DA85-5391-AE05-50D511C2FC15}"/>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78AB33E5-C890-73D6-31DD-1401DA7CBFA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EC73E086-43CB-94C8-F8CB-7BFBDE5E4F54}"/>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A3EA9E93-46BA-94DD-92D9-40D2183BC191}"/>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69C48451-AAC7-1506-A3C7-3700CB31CB57}"/>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134280C3-6BEB-2D66-2A10-B7788D0A3B2C}"/>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8C8507EF-63AC-869D-825D-6E1567AB473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2CBEA85F-F107-831C-CA86-3773235C04D3}"/>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A6FD3B8F-D5D8-6E27-8953-FA5F963C15A0}"/>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ABC82AEE-9884-3E3F-53D0-382F760357A9}"/>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4AF43567-6903-4147-469F-45616D1AF18C}"/>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6F7ED091-49A3-662E-6533-9BC25C6D17FE}"/>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E71709C1-4AAD-CDE8-1876-9DC97D4BA56F}"/>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80259DA-2069-A4DB-16C7-5F011C7D3CA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F2795143-7C01-E17D-2329-C2E6AA8E54D7}"/>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2D1D83D4-5C66-C55B-635D-7299C1274464}"/>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2A447BA9-8629-A585-523E-3830F3189B48}"/>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E2C0DAB-B707-674B-7F3D-4FF9FCEB9B09}"/>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D90EC203-0DA5-3A44-0F47-ED06E5BE4109}"/>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EE30FBC5-0FD3-89A8-5404-B88B628594CC}"/>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E3461BA5-FE05-1D86-4528-28EA4FAEE48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C4B003E5-616A-98ED-E89A-C5ECD2AD1836}"/>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29D9093B-BFB2-27BA-A103-C39508555DD7}"/>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9E8122C1-AB8C-A571-E6DC-AF3AD6AB123A}"/>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3039BCBD-98AB-65B2-672D-EF06126CC413}"/>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66B73E84-1070-A3D9-9119-603B1E81BA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64A27860-37B8-DF82-9799-9C7967ACDAD4}"/>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00A987-5D39-B781-45DD-DC00201DABD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1C9E6AF1-D62A-C254-B5A3-CE3618313F8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E7335A18-6F2E-B2CB-5B66-A4F73DCFAB6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10F17B87-6106-C3AF-DECE-0199126BEEC7}"/>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02DC62DC-3038-2A20-A728-91A6764FFB76}"/>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0CAE010F-798E-B214-9C5A-017DDED26C4C}"/>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EB2AF1F0-5350-0B6F-75D8-0190B89F894D}"/>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43B66CF1-2CF2-B517-8D22-DCB844D1FC91}"/>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DA087DB1-D262-6C08-AD0C-07B724B1A94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47A9D14E-7D37-AACE-135D-612590C350CC}"/>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BEA00541-92D5-0EBC-080E-7AE58960B14B}"/>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E5B5219-9046-5F07-8E62-DB5FE25B6A94}"/>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E2B206CA-1756-3768-FFD9-D4587A507A5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0EB801CB-2C07-18B5-2C30-85E56BF5A71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F99D2936-F95D-6075-2645-9458916C3C40}"/>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66D26F72-8995-841A-44E1-673BF3B4BC0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7C5D7E77-6DB7-77AA-7FFC-FEB11011775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D8E74C37-BC1A-5A26-7DA9-00631725E101}"/>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680CFD8-2A4B-E994-06ED-5C9C7128CA6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56B20CB3-E187-2C2F-50AB-6677CAD10F9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91542CFA-CD8D-8E27-5AE0-D5F0937D74D9}"/>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CDAF25C2-39BB-A816-00CA-7569191534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7E002E5A-2611-5EBF-C227-90B9ED37AB9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2774CF63-1B4D-E411-CE28-F2384ECB1C88}"/>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3919D8BC-ABFF-B52C-ECC5-7AB389DFF28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1C3655AF-B4E0-C5EE-D266-4B0749F3235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18950B47-BBF6-4510-69FC-F192A99513C2}"/>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8534D08C-82F2-D15F-9628-B887E337EE5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D5034C9-2646-8EC4-0A87-DB66A5CB81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BFF6B7EF-6E54-2BB1-34F7-4D11513CF506}"/>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93D116E7-5E0E-686D-A9A3-B40B837433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8AEF0570-808D-C825-76CE-9A9C253240D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625AAAF4-C205-5860-8B89-49F1CE2777D1}"/>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B5F24A16-1B2A-0062-DC36-EF2D884832F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D3B5EEE2-E9A1-CD3F-C765-8455E82E479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D9DD8DFC-D566-560F-42E3-B7F57117D024}"/>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3A88F44-7A14-43CF-CB02-737921F7554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312D640-0EAF-25C2-9382-FBB85D59408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808BF7A3-DDA7-D436-E916-B5F1FE199BA6}"/>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04B9927-330C-65E5-CAF4-76EA60BE7D6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6238ABD1-EE0A-3FE1-8B6E-CE96C8D6D26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9F87098C-32F5-E7AE-B57D-34F38B6E3535}"/>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8A44800C-A71B-BD09-1ADE-61728F7CD5A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CA20B613-4FFB-BEF3-387D-F7B62116A0E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FF370DBE-007D-4454-CD55-DB50CE2C130E}"/>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BB0E8E62-AC0C-66C8-9EC3-B532921FC68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4DDD41F9-45C0-1D59-B4CF-897727F5094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03FEB873-2AC5-3835-6855-A6BAD37F4AB0}"/>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61C9BCED-3B6E-4860-B888-734E96D6BF5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3A425DE0-538A-7523-5BAD-B8A6DFE99FB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4DFCBDFE-3924-2270-A62A-C33345B85380}"/>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40F8FB5C-A647-9700-1D3D-C5968BB63B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3F47FEDF-1015-9C9A-B517-FC925002A1B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5EE56B68-82B6-0AC0-69C3-14D6206CBE7D}"/>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27F19E14-B646-4EEA-654D-69F275B7D08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1B194C2C-B976-21CC-F14B-9B262C8A79D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3803FF91-3A5D-1E2B-F4A1-8B7B0D212E60}"/>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0341043C-3D1D-1B58-99FD-141604F3DB5A}"/>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D11281E4-724D-052B-EA47-8FB82D6DCC9D}"/>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68DAE0EE-7C6E-6044-73C3-F3FD4A6426A7}"/>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F797EA62-4299-835A-E34D-274C845F0EE8}"/>
              </a:ext>
            </a:extLst>
          </p:cNvPr>
          <p:cNvSpPr txBox="1">
            <a:spLocks/>
          </p:cNvSpPr>
          <p:nvPr/>
        </p:nvSpPr>
        <p:spPr>
          <a:xfrm>
            <a:off x="4459862" y="2757793"/>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600" dirty="0">
                <a:solidFill>
                  <a:srgbClr val="FF0000"/>
                </a:solidFill>
                <a:latin typeface="Sahel" panose="020B0603030804020204" pitchFamily="34" charset="-78"/>
                <a:cs typeface="Sahel" panose="020B0603030804020204" pitchFamily="34" charset="-78"/>
              </a:rPr>
              <a:t>واقعا</a:t>
            </a:r>
            <a:r>
              <a:rPr lang="en-US" sz="3600" dirty="0">
                <a:solidFill>
                  <a:srgbClr val="FF0000"/>
                </a:solidFill>
                <a:latin typeface="Sahel" panose="020B0603030804020204" pitchFamily="34" charset="-78"/>
                <a:cs typeface="Sahel" panose="020B0603030804020204" pitchFamily="34" charset="-78"/>
              </a:rPr>
              <a:t> </a:t>
            </a:r>
            <a:r>
              <a:rPr lang="fa-IR" sz="3600" dirty="0">
                <a:solidFill>
                  <a:srgbClr val="FF0000"/>
                </a:solidFill>
                <a:latin typeface="Sahel" panose="020B0603030804020204" pitchFamily="34" charset="-78"/>
                <a:cs typeface="Sahel" panose="020B0603030804020204" pitchFamily="34" charset="-78"/>
              </a:rPr>
              <a:t>به فکر ماست؟</a:t>
            </a:r>
            <a:endParaRPr lang="en-US" sz="3600" dirty="0">
              <a:solidFill>
                <a:srgbClr val="FF0000"/>
              </a:solidFill>
              <a:latin typeface="Sahel" panose="020B0603030804020204" pitchFamily="34" charset="-78"/>
              <a:cs typeface="Sahel" panose="020B0603030804020204" pitchFamily="34" charset="-78"/>
            </a:endParaRPr>
          </a:p>
        </p:txBody>
      </p:sp>
      <p:pic>
        <p:nvPicPr>
          <p:cNvPr id="120" name="Picture 119">
            <a:extLst>
              <a:ext uri="{FF2B5EF4-FFF2-40B4-BE49-F238E27FC236}">
                <a16:creationId xmlns:a16="http://schemas.microsoft.com/office/drawing/2014/main" id="{E2BDAF1F-E092-D982-A369-F66C364E8ECA}"/>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pic>
        <p:nvPicPr>
          <p:cNvPr id="116" name="Picture 115">
            <a:extLst>
              <a:ext uri="{FF2B5EF4-FFF2-40B4-BE49-F238E27FC236}">
                <a16:creationId xmlns:a16="http://schemas.microsoft.com/office/drawing/2014/main" id="{DB50F4CB-91CD-99F3-F1AE-29242DD274D7}"/>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12058" y1="33750" x2="22830" y2="44625"/>
                        <a14:foregroundMark x1="87138" y1="28250" x2="83441" y2="39500"/>
                        <a14:foregroundMark x1="22508" y1="69375" x2="18328" y2="78625"/>
                        <a14:foregroundMark x1="31672" y1="74000" x2="46624" y2="75500"/>
                        <a14:foregroundMark x1="62058" y1="74625" x2="66559" y2="76875"/>
                      </a14:backgroundRemoval>
                    </a14:imgEffect>
                  </a14:imgLayer>
                </a14:imgProps>
              </a:ext>
              <a:ext uri="{28A0092B-C50C-407E-A947-70E740481C1C}">
                <a14:useLocalDpi xmlns:a14="http://schemas.microsoft.com/office/drawing/2010/main" val="0"/>
              </a:ext>
            </a:extLst>
          </a:blip>
          <a:stretch>
            <a:fillRect/>
          </a:stretch>
        </p:blipFill>
        <p:spPr>
          <a:xfrm>
            <a:off x="8017593" y="3548903"/>
            <a:ext cx="1645950" cy="2116978"/>
          </a:xfrm>
          <a:prstGeom prst="rect">
            <a:avLst/>
          </a:prstGeom>
        </p:spPr>
      </p:pic>
      <p:pic>
        <p:nvPicPr>
          <p:cNvPr id="122" name="Picture 121">
            <a:extLst>
              <a:ext uri="{FF2B5EF4-FFF2-40B4-BE49-F238E27FC236}">
                <a16:creationId xmlns:a16="http://schemas.microsoft.com/office/drawing/2014/main" id="{C6B97FA6-14AA-F069-69E6-9BDA0A95DABD}"/>
              </a:ext>
            </a:extLst>
          </p:cNvPr>
          <p:cNvPicPr>
            <a:picLocks noChangeAspect="1"/>
          </p:cNvPicPr>
          <p:nvPr/>
        </p:nvPicPr>
        <p:blipFill rotWithShape="1">
          <a:blip r:embed="rId10">
            <a:extLst>
              <a:ext uri="{28A0092B-C50C-407E-A947-70E740481C1C}">
                <a14:useLocalDpi xmlns:a14="http://schemas.microsoft.com/office/drawing/2010/main" val="0"/>
              </a:ext>
            </a:extLst>
          </a:blip>
          <a:srcRect l="1783" t="52129" r="75819"/>
          <a:stretch/>
        </p:blipFill>
        <p:spPr>
          <a:xfrm>
            <a:off x="1702446" y="4806686"/>
            <a:ext cx="649028" cy="1254245"/>
          </a:xfrm>
          <a:prstGeom prst="rect">
            <a:avLst/>
          </a:prstGeom>
        </p:spPr>
      </p:pic>
      <p:sp>
        <p:nvSpPr>
          <p:cNvPr id="13" name="TextBox 12">
            <a:extLst>
              <a:ext uri="{FF2B5EF4-FFF2-40B4-BE49-F238E27FC236}">
                <a16:creationId xmlns:a16="http://schemas.microsoft.com/office/drawing/2014/main" id="{DA89FF51-ECD9-025D-305B-883E52F4AA48}"/>
              </a:ext>
            </a:extLst>
          </p:cNvPr>
          <p:cNvSpPr txBox="1"/>
          <p:nvPr/>
        </p:nvSpPr>
        <p:spPr>
          <a:xfrm>
            <a:off x="1104326" y="1476422"/>
            <a:ext cx="4298434" cy="3477875"/>
          </a:xfrm>
          <a:prstGeom prst="rect">
            <a:avLst/>
          </a:prstGeom>
          <a:noFill/>
        </p:spPr>
        <p:txBody>
          <a:bodyPr wrap="square">
            <a:spAutoFit/>
          </a:bodyPr>
          <a:lstStyle/>
          <a:p>
            <a:pPr algn="r" rtl="1"/>
            <a:r>
              <a:rPr lang="ar-SA" sz="2000" dirty="0" err="1">
                <a:latin typeface="Sahel" panose="020B0603030804020204" pitchFamily="34" charset="-78"/>
                <a:cs typeface="Sahel" panose="020B0603030804020204" pitchFamily="34" charset="-78"/>
              </a:rPr>
              <a:t>دنیل</a:t>
            </a:r>
            <a:r>
              <a:rPr lang="ar-SA" sz="2000" dirty="0">
                <a:latin typeface="Sahel" panose="020B0603030804020204" pitchFamily="34" charset="-78"/>
                <a:cs typeface="Sahel" panose="020B0603030804020204" pitchFamily="34" charset="-78"/>
              </a:rPr>
              <a:t> </a:t>
            </a:r>
            <a:r>
              <a:rPr lang="ar-SA" sz="2000" dirty="0" err="1">
                <a:latin typeface="Sahel" panose="020B0603030804020204" pitchFamily="34" charset="-78"/>
                <a:cs typeface="Sahel" panose="020B0603030804020204" pitchFamily="34" charset="-78"/>
              </a:rPr>
              <a:t>دیویس</a:t>
            </a:r>
            <a:r>
              <a:rPr lang="fa-IR" sz="2000" dirty="0">
                <a:latin typeface="Sahel" panose="020B0603030804020204" pitchFamily="34" charset="-78"/>
                <a:cs typeface="Sahel" panose="020B0603030804020204" pitchFamily="34" charset="-78"/>
              </a:rPr>
              <a:t>،</a:t>
            </a:r>
            <a:r>
              <a:rPr lang="ar-SA" sz="2000" dirty="0" err="1">
                <a:latin typeface="Sahel" panose="020B0603030804020204" pitchFamily="34" charset="-78"/>
                <a:cs typeface="Sahel" panose="020B0603030804020204" pitchFamily="34" charset="-78"/>
              </a:rPr>
              <a:t>سرهنگ</a:t>
            </a:r>
            <a:r>
              <a:rPr lang="ar-SA" sz="2000" dirty="0">
                <a:latin typeface="Sahel" panose="020B0603030804020204" pitchFamily="34" charset="-78"/>
                <a:cs typeface="Sahel" panose="020B0603030804020204" pitchFamily="34" charset="-78"/>
              </a:rPr>
              <a:t> </a:t>
            </a:r>
            <a:r>
              <a:rPr lang="ar-SA" sz="2000" dirty="0" err="1">
                <a:latin typeface="Sahel" panose="020B0603030804020204" pitchFamily="34" charset="-78"/>
                <a:cs typeface="Sahel" panose="020B0603030804020204" pitchFamily="34" charset="-78"/>
              </a:rPr>
              <a:t>بازنشسته</a:t>
            </a:r>
            <a:r>
              <a:rPr lang="ar-SA" sz="2000" dirty="0">
                <a:latin typeface="Sahel" panose="020B0603030804020204" pitchFamily="34" charset="-78"/>
                <a:cs typeface="Sahel" panose="020B0603030804020204" pitchFamily="34" charset="-78"/>
              </a:rPr>
              <a:t> ارتش </a:t>
            </a:r>
            <a:r>
              <a:rPr lang="ar-SA" sz="2000" dirty="0" err="1">
                <a:latin typeface="Sahel" panose="020B0603030804020204" pitchFamily="34" charset="-78"/>
                <a:cs typeface="Sahel" panose="020B0603030804020204" pitchFamily="34" charset="-78"/>
              </a:rPr>
              <a:t>آمریکا</a:t>
            </a:r>
            <a:r>
              <a:rPr lang="ar-SA" sz="2000" dirty="0">
                <a:latin typeface="Sahel" panose="020B0603030804020204" pitchFamily="34" charset="-78"/>
                <a:cs typeface="Sahel" panose="020B0603030804020204" pitchFamily="34" charset="-78"/>
              </a:rPr>
              <a:t> </a:t>
            </a:r>
            <a:r>
              <a:rPr lang="ar-SA" sz="2000" dirty="0" err="1">
                <a:latin typeface="Sahel" panose="020B0603030804020204" pitchFamily="34" charset="-78"/>
                <a:cs typeface="Sahel" panose="020B0603030804020204" pitchFamily="34" charset="-78"/>
              </a:rPr>
              <a:t>با</a:t>
            </a:r>
            <a:r>
              <a:rPr lang="ar-SA" sz="2000" dirty="0">
                <a:latin typeface="Sahel" panose="020B0603030804020204" pitchFamily="34" charset="-78"/>
                <a:cs typeface="Sahel" panose="020B0603030804020204" pitchFamily="34" charset="-78"/>
              </a:rPr>
              <a:t> سابقه حضور </a:t>
            </a:r>
            <a:r>
              <a:rPr lang="ar-SA" sz="2000" dirty="0" err="1">
                <a:latin typeface="Sahel" panose="020B0603030804020204" pitchFamily="34" charset="-78"/>
                <a:cs typeface="Sahel" panose="020B0603030804020204" pitchFamily="34" charset="-78"/>
              </a:rPr>
              <a:t>عملیاتی</a:t>
            </a:r>
            <a:r>
              <a:rPr lang="ar-SA" sz="2000" dirty="0">
                <a:latin typeface="Sahel" panose="020B0603030804020204" pitchFamily="34" charset="-78"/>
                <a:cs typeface="Sahel" panose="020B0603030804020204" pitchFamily="34" charset="-78"/>
              </a:rPr>
              <a:t> در عراق و افغانستان:</a:t>
            </a:r>
          </a:p>
          <a:p>
            <a:pPr algn="r" rtl="1"/>
            <a:endParaRPr lang="ar-SA" sz="2000" dirty="0">
              <a:latin typeface="Sahel" panose="020B0603030804020204" pitchFamily="34" charset="-78"/>
              <a:cs typeface="Sahel" panose="020B0603030804020204" pitchFamily="34" charset="-78"/>
            </a:endParaRPr>
          </a:p>
          <a:p>
            <a:pPr algn="r" rtl="1"/>
            <a:r>
              <a:rPr lang="en-US" sz="2000" dirty="0">
                <a:latin typeface="Sahel" panose="020B0603030804020204" pitchFamily="34" charset="-78"/>
                <a:cs typeface="Sahel" panose="020B0603030804020204" pitchFamily="34" charset="-78"/>
              </a:rPr>
              <a:t>🔸</a:t>
            </a:r>
            <a:r>
              <a:rPr lang="ar-SA" sz="2000" dirty="0" err="1">
                <a:latin typeface="Sahel" panose="020B0603030804020204" pitchFamily="34" charset="-78"/>
                <a:cs typeface="Sahel" panose="020B0603030804020204" pitchFamily="34" charset="-78"/>
              </a:rPr>
              <a:t>هیچ‌کس</a:t>
            </a:r>
            <a:r>
              <a:rPr lang="ar-SA" sz="2000" dirty="0">
                <a:latin typeface="Sahel" panose="020B0603030804020204" pitchFamily="34" charset="-78"/>
                <a:cs typeface="Sahel" panose="020B0603030804020204" pitchFamily="34" charset="-78"/>
              </a:rPr>
              <a:t> در </a:t>
            </a:r>
            <a:r>
              <a:rPr lang="ar-SA" sz="2000" dirty="0" err="1">
                <a:latin typeface="Sahel" panose="020B0603030804020204" pitchFamily="34" charset="-78"/>
                <a:cs typeface="Sahel" panose="020B0603030804020204" pitchFamily="34" charset="-78"/>
              </a:rPr>
              <a:t>واشنگتن</a:t>
            </a:r>
            <a:r>
              <a:rPr lang="ar-SA" sz="2000" dirty="0">
                <a:latin typeface="Sahel" panose="020B0603030804020204" pitchFamily="34" charset="-78"/>
                <a:cs typeface="Sahel" panose="020B0603030804020204" pitchFamily="34" charset="-78"/>
              </a:rPr>
              <a:t>، </a:t>
            </a:r>
            <a:r>
              <a:rPr lang="ar-SA" sz="2000" dirty="0" err="1">
                <a:latin typeface="Sahel" panose="020B0603030804020204" pitchFamily="34" charset="-78"/>
                <a:cs typeface="Sahel" panose="020B0603030804020204" pitchFamily="34" charset="-78"/>
              </a:rPr>
              <a:t>رژیم</a:t>
            </a:r>
            <a:r>
              <a:rPr lang="ar-SA" sz="2000" dirty="0">
                <a:latin typeface="Sahel" panose="020B0603030804020204" pitchFamily="34" charset="-78"/>
                <a:cs typeface="Sahel" panose="020B0603030804020204" pitchFamily="34" charset="-78"/>
              </a:rPr>
              <a:t> </a:t>
            </a:r>
            <a:r>
              <a:rPr lang="ar-SA" sz="2000" dirty="0" err="1">
                <a:latin typeface="Sahel" panose="020B0603030804020204" pitchFamily="34" charset="-78"/>
                <a:cs typeface="Sahel" panose="020B0603030804020204" pitchFamily="34" charset="-78"/>
              </a:rPr>
              <a:t>صهیونیستی</a:t>
            </a:r>
            <a:r>
              <a:rPr lang="ar-SA" sz="2000" dirty="0">
                <a:latin typeface="Sahel" panose="020B0603030804020204" pitchFamily="34" charset="-78"/>
                <a:cs typeface="Sahel" panose="020B0603030804020204" pitchFamily="34" charset="-78"/>
              </a:rPr>
              <a:t> و </a:t>
            </a:r>
            <a:r>
              <a:rPr lang="ar-SA" sz="2000" dirty="0" err="1">
                <a:latin typeface="Sahel" panose="020B0603030804020204" pitchFamily="34" charset="-78"/>
                <a:cs typeface="Sahel" panose="020B0603030804020204" pitchFamily="34" charset="-78"/>
              </a:rPr>
              <a:t>به‌طور</a:t>
            </a:r>
            <a:r>
              <a:rPr lang="ar-SA" sz="2000" dirty="0">
                <a:latin typeface="Sahel" panose="020B0603030804020204" pitchFamily="34" charset="-78"/>
                <a:cs typeface="Sahel" panose="020B0603030804020204" pitchFamily="34" charset="-78"/>
              </a:rPr>
              <a:t> </a:t>
            </a:r>
            <a:r>
              <a:rPr lang="ar-SA" sz="2000" dirty="0" err="1">
                <a:latin typeface="Sahel" panose="020B0603030804020204" pitchFamily="34" charset="-78"/>
                <a:cs typeface="Sahel" panose="020B0603030804020204" pitchFamily="34" charset="-78"/>
              </a:rPr>
              <a:t>کلی</a:t>
            </a:r>
            <a:r>
              <a:rPr lang="ar-SA" sz="2000" dirty="0">
                <a:latin typeface="Sahel" panose="020B0603030804020204" pitchFamily="34" charset="-78"/>
                <a:cs typeface="Sahel" panose="020B0603030804020204" pitchFamily="34" charset="-78"/>
              </a:rPr>
              <a:t> در غرب، سر </a:t>
            </a:r>
            <a:r>
              <a:rPr lang="ar-SA" sz="2000" dirty="0" err="1">
                <a:latin typeface="Sahel" panose="020B0603030804020204" pitchFamily="34" charset="-78"/>
                <a:cs typeface="Sahel" panose="020B0603030804020204" pitchFamily="34" charset="-78"/>
              </a:rPr>
              <a:t>سوزنی</a:t>
            </a:r>
            <a:r>
              <a:rPr lang="ar-SA" sz="2000" dirty="0">
                <a:latin typeface="Sahel" panose="020B0603030804020204" pitchFamily="34" charset="-78"/>
                <a:cs typeface="Sahel" panose="020B0603030804020204" pitchFamily="34" charset="-78"/>
              </a:rPr>
              <a:t> به </a:t>
            </a:r>
            <a:r>
              <a:rPr lang="ar-SA" sz="2000" dirty="0" err="1">
                <a:latin typeface="Sahel" panose="020B0603030804020204" pitchFamily="34" charset="-78"/>
                <a:cs typeface="Sahel" panose="020B0603030804020204" pitchFamily="34" charset="-78"/>
              </a:rPr>
              <a:t>فکر</a:t>
            </a:r>
            <a:r>
              <a:rPr lang="ar-SA" sz="2000" dirty="0">
                <a:latin typeface="Sahel" panose="020B0603030804020204" pitchFamily="34" charset="-78"/>
                <a:cs typeface="Sahel" panose="020B0603030804020204" pitchFamily="34" charset="-78"/>
              </a:rPr>
              <a:t> مردم </a:t>
            </a:r>
            <a:r>
              <a:rPr lang="ar-SA" sz="2000" dirty="0" err="1">
                <a:latin typeface="Sahel" panose="020B0603030804020204" pitchFamily="34" charset="-78"/>
                <a:cs typeface="Sahel" panose="020B0603030804020204" pitchFamily="34" charset="-78"/>
              </a:rPr>
              <a:t>ایران</a:t>
            </a:r>
            <a:r>
              <a:rPr lang="ar-SA" sz="2000" dirty="0">
                <a:latin typeface="Sahel" panose="020B0603030804020204" pitchFamily="34" charset="-78"/>
                <a:cs typeface="Sahel" panose="020B0603030804020204" pitchFamily="34" charset="-78"/>
              </a:rPr>
              <a:t> </a:t>
            </a:r>
            <a:r>
              <a:rPr lang="ar-SA" sz="2000" dirty="0" err="1">
                <a:latin typeface="Sahel" panose="020B0603030804020204" pitchFamily="34" charset="-78"/>
                <a:cs typeface="Sahel" panose="020B0603030804020204" pitchFamily="34" charset="-78"/>
              </a:rPr>
              <a:t>نیست</a:t>
            </a:r>
            <a:r>
              <a:rPr lang="ar-SA" sz="2000" dirty="0">
                <a:latin typeface="Sahel" panose="020B0603030804020204" pitchFamily="34" charset="-78"/>
                <a:cs typeface="Sahel" panose="020B0603030804020204" pitchFamily="34" charset="-78"/>
              </a:rPr>
              <a:t>.</a:t>
            </a:r>
          </a:p>
          <a:p>
            <a:pPr algn="r" rtl="1"/>
            <a:endParaRPr lang="ar-SA" sz="2000" dirty="0">
              <a:latin typeface="Sahel" panose="020B0603030804020204" pitchFamily="34" charset="-78"/>
              <a:cs typeface="Sahel" panose="020B0603030804020204" pitchFamily="34" charset="-78"/>
            </a:endParaRPr>
          </a:p>
          <a:p>
            <a:pPr algn="r" rtl="1"/>
            <a:r>
              <a:rPr lang="en-US" sz="2000" dirty="0">
                <a:latin typeface="Sahel" panose="020B0603030804020204" pitchFamily="34" charset="-78"/>
                <a:cs typeface="Sahel" panose="020B0603030804020204" pitchFamily="34" charset="-78"/>
              </a:rPr>
              <a:t>🔸</a:t>
            </a:r>
            <a:r>
              <a:rPr lang="ar-SA" sz="2000" dirty="0">
                <a:latin typeface="Sahel" panose="020B0603030804020204" pitchFamily="34" charset="-78"/>
                <a:cs typeface="Sahel" panose="020B0603030804020204" pitchFamily="34" charset="-78"/>
              </a:rPr>
              <a:t>تمام </a:t>
            </a:r>
            <a:r>
              <a:rPr lang="ar-SA" sz="2000" dirty="0" err="1">
                <a:latin typeface="Sahel" panose="020B0603030804020204" pitchFamily="34" charset="-78"/>
                <a:cs typeface="Sahel" panose="020B0603030804020204" pitchFamily="34" charset="-78"/>
              </a:rPr>
              <a:t>تصمیم‌ها</a:t>
            </a:r>
            <a:r>
              <a:rPr lang="ar-SA" sz="2000" dirty="0">
                <a:latin typeface="Sahel" panose="020B0603030804020204" pitchFamily="34" charset="-78"/>
                <a:cs typeface="Sahel" panose="020B0603030804020204" pitchFamily="34" charset="-78"/>
              </a:rPr>
              <a:t> بر اساس منافع </a:t>
            </a:r>
            <a:r>
              <a:rPr lang="ar-SA" sz="2000" dirty="0" err="1">
                <a:latin typeface="Sahel" panose="020B0603030804020204" pitchFamily="34" charset="-78"/>
                <a:cs typeface="Sahel" panose="020B0603030804020204" pitchFamily="34" charset="-78"/>
              </a:rPr>
              <a:t>سیاسی</a:t>
            </a:r>
            <a:r>
              <a:rPr lang="ar-SA" sz="2000" dirty="0">
                <a:latin typeface="Sahel" panose="020B0603030804020204" pitchFamily="34" charset="-78"/>
                <a:cs typeface="Sahel" panose="020B0603030804020204" pitchFamily="34" charset="-78"/>
              </a:rPr>
              <a:t> و </a:t>
            </a:r>
            <a:r>
              <a:rPr lang="ar-SA" sz="2000" dirty="0" err="1">
                <a:latin typeface="Sahel" panose="020B0603030804020204" pitchFamily="34" charset="-78"/>
                <a:cs typeface="Sahel" panose="020B0603030804020204" pitchFamily="34" charset="-78"/>
              </a:rPr>
              <a:t>امنیتی</a:t>
            </a:r>
            <a:r>
              <a:rPr lang="ar-SA" sz="2000" dirty="0">
                <a:latin typeface="Sahel" panose="020B0603030804020204" pitchFamily="34" charset="-78"/>
                <a:cs typeface="Sahel" panose="020B0603030804020204" pitchFamily="34" charset="-78"/>
              </a:rPr>
              <a:t> </a:t>
            </a:r>
            <a:r>
              <a:rPr lang="ar-SA" sz="2000" dirty="0" err="1">
                <a:latin typeface="Sahel" panose="020B0603030804020204" pitchFamily="34" charset="-78"/>
                <a:cs typeface="Sahel" panose="020B0603030804020204" pitchFamily="34" charset="-78"/>
              </a:rPr>
              <a:t>خودشان</a:t>
            </a:r>
            <a:r>
              <a:rPr lang="ar-SA" sz="2000" dirty="0">
                <a:latin typeface="Sahel" panose="020B0603030804020204" pitchFamily="34" charset="-78"/>
                <a:cs typeface="Sahel" panose="020B0603030804020204" pitchFamily="34" charset="-78"/>
              </a:rPr>
              <a:t> </a:t>
            </a:r>
            <a:r>
              <a:rPr lang="ar-SA" sz="2000" dirty="0" err="1">
                <a:latin typeface="Sahel" panose="020B0603030804020204" pitchFamily="34" charset="-78"/>
                <a:cs typeface="Sahel" panose="020B0603030804020204" pitchFamily="34" charset="-78"/>
              </a:rPr>
              <a:t>گرفته</a:t>
            </a:r>
            <a:r>
              <a:rPr lang="ar-SA" sz="2000" dirty="0">
                <a:latin typeface="Sahel" panose="020B0603030804020204" pitchFamily="34" charset="-78"/>
                <a:cs typeface="Sahel" panose="020B0603030804020204" pitchFamily="34" charset="-78"/>
              </a:rPr>
              <a:t> </a:t>
            </a:r>
            <a:r>
              <a:rPr lang="ar-SA" sz="2000" dirty="0" err="1">
                <a:latin typeface="Sahel" panose="020B0603030804020204" pitchFamily="34" charset="-78"/>
                <a:cs typeface="Sahel" panose="020B0603030804020204" pitchFamily="34" charset="-78"/>
              </a:rPr>
              <a:t>می‌شود</a:t>
            </a:r>
            <a:r>
              <a:rPr lang="ar-SA" sz="2000" dirty="0">
                <a:latin typeface="Sahel" panose="020B0603030804020204" pitchFamily="34" charset="-78"/>
                <a:cs typeface="Sahel" panose="020B0603030804020204" pitchFamily="34" charset="-78"/>
              </a:rPr>
              <a:t>، نه </a:t>
            </a:r>
            <a:r>
              <a:rPr lang="ar-SA" sz="2000" dirty="0" err="1">
                <a:latin typeface="Sahel" panose="020B0603030804020204" pitchFamily="34" charset="-78"/>
                <a:cs typeface="Sahel" panose="020B0603030804020204" pitchFamily="34" charset="-78"/>
              </a:rPr>
              <a:t>دغدغه‌های</a:t>
            </a:r>
            <a:r>
              <a:rPr lang="ar-SA" sz="2000" dirty="0">
                <a:latin typeface="Sahel" panose="020B0603030804020204" pitchFamily="34" charset="-78"/>
                <a:cs typeface="Sahel" panose="020B0603030804020204" pitchFamily="34" charset="-78"/>
              </a:rPr>
              <a:t> مردم </a:t>
            </a:r>
            <a:r>
              <a:rPr lang="ar-SA" sz="2000" dirty="0" err="1">
                <a:latin typeface="Sahel" panose="020B0603030804020204" pitchFamily="34" charset="-78"/>
                <a:cs typeface="Sahel" panose="020B0603030804020204" pitchFamily="34" charset="-78"/>
              </a:rPr>
              <a:t>عادی</a:t>
            </a:r>
            <a:r>
              <a:rPr lang="ar-SA" sz="2000" dirty="0">
                <a:latin typeface="Sahel" panose="020B0603030804020204" pitchFamily="34" charset="-78"/>
                <a:cs typeface="Sahel" panose="020B0603030804020204" pitchFamily="34" charset="-78"/>
              </a:rPr>
              <a:t>.</a:t>
            </a:r>
            <a:endParaRPr lang="en-US" sz="2000" dirty="0">
              <a:latin typeface="Sahel" panose="020B0603030804020204" pitchFamily="34" charset="-78"/>
              <a:cs typeface="Sahel" panose="020B0603030804020204" pitchFamily="34" charset="-78"/>
            </a:endParaRPr>
          </a:p>
        </p:txBody>
      </p:sp>
      <p:sp>
        <p:nvSpPr>
          <p:cNvPr id="15" name="TextBox 14">
            <a:extLst>
              <a:ext uri="{FF2B5EF4-FFF2-40B4-BE49-F238E27FC236}">
                <a16:creationId xmlns:a16="http://schemas.microsoft.com/office/drawing/2014/main" id="{6D838C36-D555-109D-99C2-DE7E1F405ECD}"/>
              </a:ext>
            </a:extLst>
          </p:cNvPr>
          <p:cNvSpPr txBox="1"/>
          <p:nvPr/>
        </p:nvSpPr>
        <p:spPr>
          <a:xfrm>
            <a:off x="2774206" y="605621"/>
            <a:ext cx="679497"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10</a:t>
            </a:r>
            <a:endParaRPr lang="en-US" sz="1600" dirty="0">
              <a:latin typeface="Sahel" panose="020B0603030804020204" pitchFamily="34" charset="-78"/>
              <a:cs typeface="Sahel" panose="020B0603030804020204" pitchFamily="34" charset="-78"/>
            </a:endParaRPr>
          </a:p>
        </p:txBody>
      </p:sp>
      <p:sp>
        <p:nvSpPr>
          <p:cNvPr id="117"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101142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5478E1C6-99CF-2F81-0147-448B32AA8204}"/>
              </a:ext>
            </a:extLst>
          </p:cNvPr>
          <p:cNvSpPr txBox="1">
            <a:spLocks/>
          </p:cNvSpPr>
          <p:nvPr/>
        </p:nvSpPr>
        <p:spPr>
          <a:xfrm>
            <a:off x="4368423" y="1675439"/>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600" dirty="0">
                <a:solidFill>
                  <a:srgbClr val="FF0000"/>
                </a:solidFill>
                <a:latin typeface="Sahel" panose="020B0603030804020204" pitchFamily="34" charset="-78"/>
                <a:cs typeface="Sahel" panose="020B0603030804020204" pitchFamily="34" charset="-78"/>
              </a:rPr>
              <a:t>واقعا</a:t>
            </a:r>
            <a:r>
              <a:rPr lang="en-US" sz="3600" dirty="0">
                <a:solidFill>
                  <a:srgbClr val="FF0000"/>
                </a:solidFill>
                <a:latin typeface="Sahel" panose="020B0603030804020204" pitchFamily="34" charset="-78"/>
                <a:cs typeface="Sahel" panose="020B0603030804020204" pitchFamily="34" charset="-78"/>
              </a:rPr>
              <a:t> </a:t>
            </a:r>
            <a:r>
              <a:rPr lang="fa-IR" sz="3600" dirty="0">
                <a:solidFill>
                  <a:srgbClr val="FF0000"/>
                </a:solidFill>
                <a:latin typeface="Sahel" panose="020B0603030804020204" pitchFamily="34" charset="-78"/>
                <a:cs typeface="Sahel" panose="020B0603030804020204" pitchFamily="34" charset="-78"/>
              </a:rPr>
              <a:t>به فکر ماست؟</a:t>
            </a:r>
            <a:endParaRPr lang="en-US" sz="3600" dirty="0">
              <a:solidFill>
                <a:srgbClr val="FF0000"/>
              </a:solidFill>
              <a:latin typeface="Sahel" panose="020B0603030804020204" pitchFamily="34" charset="-78"/>
              <a:cs typeface="Sahel" panose="020B0603030804020204" pitchFamily="34" charset="-78"/>
            </a:endParaRPr>
          </a:p>
        </p:txBody>
      </p:sp>
      <p:sp>
        <p:nvSpPr>
          <p:cNvPr id="116" name="Content Placeholder 2">
            <a:extLst>
              <a:ext uri="{FF2B5EF4-FFF2-40B4-BE49-F238E27FC236}">
                <a16:creationId xmlns:a16="http://schemas.microsoft.com/office/drawing/2014/main" id="{F6F1342A-B6C1-B31F-1C07-B0E6B4C4481F}"/>
              </a:ext>
            </a:extLst>
          </p:cNvPr>
          <p:cNvSpPr txBox="1">
            <a:spLocks/>
          </p:cNvSpPr>
          <p:nvPr/>
        </p:nvSpPr>
        <p:spPr>
          <a:xfrm>
            <a:off x="1275357" y="1143011"/>
            <a:ext cx="4106717"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a-IR" dirty="0">
                <a:latin typeface="Sahel" panose="020B0603030804020204" pitchFamily="34" charset="-78"/>
                <a:cs typeface="Sahel" panose="020B0603030804020204" pitchFamily="34" charset="-78"/>
              </a:rPr>
              <a:t>در آخر: توئیت های ترامپ که تا دیده براش هزینه داره جا زده</a:t>
            </a:r>
            <a:endParaRPr lang="en-US" dirty="0">
              <a:latin typeface="Sahel" panose="020B0603030804020204" pitchFamily="34" charset="-78"/>
              <a:cs typeface="Sahel" panose="020B0603030804020204" pitchFamily="34" charset="-78"/>
            </a:endParaRPr>
          </a:p>
        </p:txBody>
      </p:sp>
      <p:pic>
        <p:nvPicPr>
          <p:cNvPr id="119" name="Picture 118">
            <a:extLst>
              <a:ext uri="{FF2B5EF4-FFF2-40B4-BE49-F238E27FC236}">
                <a16:creationId xmlns:a16="http://schemas.microsoft.com/office/drawing/2014/main" id="{27EEBB9F-4792-22EC-82E9-2C291CB0BD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0159" y="2772039"/>
            <a:ext cx="3330711" cy="33307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1" name="TextBox 120">
            <a:extLst>
              <a:ext uri="{FF2B5EF4-FFF2-40B4-BE49-F238E27FC236}">
                <a16:creationId xmlns:a16="http://schemas.microsoft.com/office/drawing/2014/main" id="{5E8BD78E-A1B4-860B-7956-7704611D7753}"/>
              </a:ext>
            </a:extLst>
          </p:cNvPr>
          <p:cNvSpPr txBox="1"/>
          <p:nvPr/>
        </p:nvSpPr>
        <p:spPr>
          <a:xfrm>
            <a:off x="1099915" y="1989928"/>
            <a:ext cx="4403171" cy="3970318"/>
          </a:xfrm>
          <a:prstGeom prst="rect">
            <a:avLst/>
          </a:prstGeom>
          <a:noFill/>
        </p:spPr>
        <p:txBody>
          <a:bodyPr wrap="square" rtlCol="0">
            <a:spAutoFit/>
          </a:bodyPr>
          <a:lstStyle/>
          <a:p>
            <a:pPr algn="r" rtl="1"/>
            <a:r>
              <a:rPr lang="fa-IR" b="1" i="0" u="sng" dirty="0">
                <a:solidFill>
                  <a:srgbClr val="C00000"/>
                </a:solidFill>
                <a:effectLst/>
                <a:latin typeface="Sahel" panose="020B0603030804020204" pitchFamily="34" charset="-78"/>
                <a:cs typeface="Sahel" panose="020B0603030804020204" pitchFamily="34" charset="-78"/>
              </a:rPr>
              <a:t>اندیشکده کوئینسی</a:t>
            </a:r>
            <a:r>
              <a:rPr lang="fa-IR" b="0" i="0" dirty="0">
                <a:solidFill>
                  <a:srgbClr val="000000"/>
                </a:solidFill>
                <a:effectLst/>
                <a:latin typeface="Sahel" panose="020B0603030804020204" pitchFamily="34" charset="-78"/>
                <a:cs typeface="Sahel" panose="020B0603030804020204" pitchFamily="34" charset="-78"/>
              </a:rPr>
              <a:t>: ترامپ اول فکر می‌کرد نظام ایران شکننده است و شروع به لفاظی کرد؛ اما حالا دنبال راهی برای توجیه عدم اقدام خود است</a:t>
            </a:r>
            <a:endParaRPr lang="en-US" b="0" i="0" dirty="0">
              <a:solidFill>
                <a:srgbClr val="000000"/>
              </a:solidFill>
              <a:effectLst/>
              <a:latin typeface="Sahel" panose="020B0603030804020204" pitchFamily="34" charset="-78"/>
              <a:cs typeface="Sahel" panose="020B0603030804020204" pitchFamily="34" charset="-78"/>
            </a:endParaRPr>
          </a:p>
          <a:p>
            <a:pPr algn="r" rtl="1"/>
            <a:endParaRPr lang="en-US" dirty="0">
              <a:solidFill>
                <a:srgbClr val="000000"/>
              </a:solidFill>
              <a:latin typeface="Sahel" panose="020B0603030804020204" pitchFamily="34" charset="-78"/>
              <a:cs typeface="Sahel" panose="020B0603030804020204" pitchFamily="34" charset="-78"/>
            </a:endParaRPr>
          </a:p>
          <a:p>
            <a:pPr algn="r" rtl="1"/>
            <a:r>
              <a:rPr lang="fa-IR" b="0" i="0" dirty="0">
                <a:solidFill>
                  <a:srgbClr val="000000"/>
                </a:solidFill>
                <a:effectLst/>
                <a:latin typeface="Sahel" panose="020B0603030804020204" pitchFamily="34" charset="-78"/>
                <a:cs typeface="Sahel" panose="020B0603030804020204" pitchFamily="34" charset="-78"/>
              </a:rPr>
              <a:t>ترامپ بارها نشان داده که وقتی دیگر اظهارات قبلی‌اش به نفع او نباشد، چقدر راحت آنها را کنار می‌گذارد. ادعای اخیر او مبنی بر اینکه افراد در ایران «زیر دست و پا مانده‌» و کشته شده‌اند نشان می‌دهد که او چقدر راحت روایت‌ها برای توجیه عدم اقدام خودش تغییر می‌دهد.</a:t>
            </a:r>
            <a:r>
              <a:rPr lang="fa-IR" dirty="0">
                <a:latin typeface="Sahel" panose="020B0603030804020204" pitchFamily="34" charset="-78"/>
                <a:cs typeface="Sahel" panose="020B0603030804020204" pitchFamily="34" charset="-78"/>
              </a:rPr>
              <a:t/>
            </a:r>
            <a:br>
              <a:rPr lang="fa-IR" dirty="0">
                <a:latin typeface="Sahel" panose="020B0603030804020204" pitchFamily="34" charset="-78"/>
                <a:cs typeface="Sahel" panose="020B0603030804020204" pitchFamily="34" charset="-78"/>
              </a:rPr>
            </a:br>
            <a:r>
              <a:rPr lang="fa-IR" b="0" i="0" dirty="0">
                <a:solidFill>
                  <a:srgbClr val="000000"/>
                </a:solidFill>
                <a:effectLst/>
                <a:latin typeface="Sahel" panose="020B0603030804020204" pitchFamily="34" charset="-78"/>
                <a:cs typeface="Sahel" panose="020B0603030804020204" pitchFamily="34" charset="-78"/>
              </a:rPr>
              <a:t>:</a:t>
            </a:r>
            <a:r>
              <a:rPr lang="en-US" b="0" i="0" dirty="0">
                <a:solidFill>
                  <a:srgbClr val="000000"/>
                </a:solidFill>
                <a:effectLst/>
                <a:latin typeface="Sahel" panose="020B0603030804020204" pitchFamily="34" charset="-78"/>
                <a:cs typeface="Sahel" panose="020B0603030804020204" pitchFamily="34" charset="-78"/>
              </a:rPr>
              <a:t>:</a:t>
            </a:r>
            <a:r>
              <a:rPr lang="fa-IR" b="0" i="0" dirty="0">
                <a:solidFill>
                  <a:srgbClr val="000000"/>
                </a:solidFill>
                <a:effectLst/>
                <a:latin typeface="Sahel" panose="020B0603030804020204" pitchFamily="34" charset="-78"/>
                <a:cs typeface="Sahel" panose="020B0603030804020204" pitchFamily="34" charset="-78"/>
              </a:rPr>
              <a:t>ترامپ در ابتدا با اطمینان از اینکه نظام ایران شکننده است، شروع به لفاظی درباره مداخله کرد. اکنون به نظر می‌رسد رویدادها این فرضیه را تضعیف می‌کنند.</a:t>
            </a:r>
            <a:endParaRPr lang="en-US" dirty="0">
              <a:latin typeface="Sahel" panose="020B0603030804020204" pitchFamily="34" charset="-78"/>
              <a:cs typeface="Sahel" panose="020B0603030804020204" pitchFamily="34" charset="-78"/>
            </a:endParaRPr>
          </a:p>
        </p:txBody>
      </p:sp>
      <p:pic>
        <p:nvPicPr>
          <p:cNvPr id="123" name="Picture 122"/>
          <p:cNvPicPr>
            <a:picLocks noChangeAspect="1"/>
          </p:cNvPicPr>
          <p:nvPr/>
        </p:nvPicPr>
        <p:blipFill rotWithShape="1">
          <a:blip r:embed="rId7">
            <a:extLst>
              <a:ext uri="{28A0092B-C50C-407E-A947-70E740481C1C}">
                <a14:useLocalDpi xmlns:a14="http://schemas.microsoft.com/office/drawing/2010/main" val="0"/>
              </a:ext>
            </a:extLst>
          </a:blip>
          <a:srcRect l="49760" t="19561" r="16373" b="59545"/>
          <a:stretch/>
        </p:blipFill>
        <p:spPr>
          <a:xfrm rot="2066041">
            <a:off x="6742205" y="5759193"/>
            <a:ext cx="1499989" cy="498441"/>
          </a:xfrm>
          <a:prstGeom prst="rect">
            <a:avLst/>
          </a:prstGeom>
        </p:spPr>
      </p:pic>
      <p:sp>
        <p:nvSpPr>
          <p:cNvPr id="117"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186157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5400000" flipV="1">
            <a:off x="-235537" y="3010571"/>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7030A0">
                <a:tint val="45000"/>
                <a:satMod val="400000"/>
              </a:srgb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5478E1C6-99CF-2F81-0147-448B32AA8204}"/>
              </a:ext>
            </a:extLst>
          </p:cNvPr>
          <p:cNvSpPr txBox="1">
            <a:spLocks/>
          </p:cNvSpPr>
          <p:nvPr/>
        </p:nvSpPr>
        <p:spPr>
          <a:xfrm>
            <a:off x="4459862" y="2757793"/>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3600" dirty="0">
                <a:solidFill>
                  <a:srgbClr val="FF0000"/>
                </a:solidFill>
                <a:latin typeface="Sahel" panose="020B0603030804020204" pitchFamily="34" charset="-78"/>
                <a:cs typeface="Sahel" panose="020B0603030804020204" pitchFamily="34" charset="-78"/>
              </a:rPr>
              <a:t>واقعا</a:t>
            </a:r>
            <a:r>
              <a:rPr lang="en-US" sz="3600" dirty="0">
                <a:solidFill>
                  <a:srgbClr val="FF0000"/>
                </a:solidFill>
                <a:latin typeface="Sahel" panose="020B0603030804020204" pitchFamily="34" charset="-78"/>
                <a:cs typeface="Sahel" panose="020B0603030804020204" pitchFamily="34" charset="-78"/>
              </a:rPr>
              <a:t> </a:t>
            </a:r>
            <a:r>
              <a:rPr lang="fa-IR" sz="3600" dirty="0">
                <a:solidFill>
                  <a:srgbClr val="FF0000"/>
                </a:solidFill>
                <a:latin typeface="Sahel" panose="020B0603030804020204" pitchFamily="34" charset="-78"/>
                <a:cs typeface="Sahel" panose="020B0603030804020204" pitchFamily="34" charset="-78"/>
              </a:rPr>
              <a:t>به فکر ماست؟</a:t>
            </a:r>
            <a:endParaRPr lang="en-US" sz="3600" dirty="0">
              <a:solidFill>
                <a:srgbClr val="FF0000"/>
              </a:solidFill>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6" name="Content Placeholder 2">
            <a:extLst>
              <a:ext uri="{FF2B5EF4-FFF2-40B4-BE49-F238E27FC236}">
                <a16:creationId xmlns:a16="http://schemas.microsoft.com/office/drawing/2014/main" id="{F6F1342A-B6C1-B31F-1C07-B0E6B4C4481F}"/>
              </a:ext>
            </a:extLst>
          </p:cNvPr>
          <p:cNvSpPr txBox="1">
            <a:spLocks/>
          </p:cNvSpPr>
          <p:nvPr/>
        </p:nvSpPr>
        <p:spPr>
          <a:xfrm>
            <a:off x="1037215" y="1536391"/>
            <a:ext cx="4579541"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fa-IR" dirty="0">
                <a:latin typeface="Sahel" panose="020B0603030804020204" pitchFamily="34" charset="-78"/>
                <a:cs typeface="Sahel" panose="020B0603030804020204" pitchFamily="34" charset="-78"/>
              </a:rPr>
              <a:t>خود اپوزوسیون می‌گویند آمریکا برای ما هیچ کاری نمی کند.</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1705" y="2757793"/>
            <a:ext cx="3217586" cy="32175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7" name="Picture 116"/>
          <p:cNvPicPr>
            <a:picLocks noChangeAspect="1"/>
          </p:cNvPicPr>
          <p:nvPr/>
        </p:nvPicPr>
        <p:blipFill rotWithShape="1">
          <a:blip r:embed="rId9">
            <a:extLst>
              <a:ext uri="{28A0092B-C50C-407E-A947-70E740481C1C}">
                <a14:useLocalDpi xmlns:a14="http://schemas.microsoft.com/office/drawing/2010/main" val="0"/>
              </a:ext>
            </a:extLst>
          </a:blip>
          <a:srcRect l="49690" t="40548" r="15047" b="41169"/>
          <a:stretch/>
        </p:blipFill>
        <p:spPr>
          <a:xfrm rot="2632424">
            <a:off x="4018427" y="2433445"/>
            <a:ext cx="1231061" cy="527598"/>
          </a:xfrm>
          <a:prstGeom prst="rect">
            <a:avLst/>
          </a:prstGeom>
        </p:spPr>
      </p:pic>
      <p:pic>
        <p:nvPicPr>
          <p:cNvPr id="122" name="Picture 121"/>
          <p:cNvPicPr>
            <a:picLocks noChangeAspect="1"/>
          </p:cNvPicPr>
          <p:nvPr/>
        </p:nvPicPr>
        <p:blipFill rotWithShape="1">
          <a:blip r:embed="rId10">
            <a:extLst>
              <a:ext uri="{BEBA8EAE-BF5A-486C-A8C5-ECC9F3942E4B}">
                <a14:imgProps xmlns:a14="http://schemas.microsoft.com/office/drawing/2010/main">
                  <a14:imgLayer r:embed="rId11">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9585183">
            <a:off x="7038253" y="3774556"/>
            <a:ext cx="1807643" cy="819382"/>
          </a:xfrm>
          <a:prstGeom prst="rect">
            <a:avLst/>
          </a:prstGeom>
        </p:spPr>
      </p:pic>
      <p:sp>
        <p:nvSpPr>
          <p:cNvPr id="13" name="TextBox 12">
            <a:extLst>
              <a:ext uri="{FF2B5EF4-FFF2-40B4-BE49-F238E27FC236}">
                <a16:creationId xmlns:a16="http://schemas.microsoft.com/office/drawing/2014/main" id="{A61719CB-A402-D6C5-9F6C-848A924EC501}"/>
              </a:ext>
            </a:extLst>
          </p:cNvPr>
          <p:cNvSpPr txBox="1"/>
          <p:nvPr/>
        </p:nvSpPr>
        <p:spPr>
          <a:xfrm>
            <a:off x="2844854" y="573567"/>
            <a:ext cx="679497"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11</a:t>
            </a:r>
            <a:endParaRPr lang="en-US" sz="1600" dirty="0">
              <a:latin typeface="Sahel" panose="020B0603030804020204" pitchFamily="34" charset="-78"/>
              <a:cs typeface="Sahel" panose="020B0603030804020204" pitchFamily="34" charset="-78"/>
            </a:endParaRPr>
          </a:p>
        </p:txBody>
      </p:sp>
      <p:sp>
        <p:nvSpPr>
          <p:cNvPr id="118" name="Title 1">
            <a:extLst>
              <a:ext uri="{FF2B5EF4-FFF2-40B4-BE49-F238E27FC236}">
                <a16:creationId xmlns:a16="http://schemas.microsoft.com/office/drawing/2014/main" id="{657FEF57-199F-7715-8FEC-AC17850CB41A}"/>
              </a:ext>
            </a:extLst>
          </p:cNvPr>
          <p:cNvSpPr txBox="1">
            <a:spLocks/>
          </p:cNvSpPr>
          <p:nvPr/>
        </p:nvSpPr>
        <p:spPr>
          <a:xfrm>
            <a:off x="5306731" y="-1699220"/>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defRPr/>
            </a:pP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سوال</a:t>
            </a:r>
            <a:r>
              <a:rPr lang="fa-IR" sz="1700" b="1" u="sng" noProof="0" dirty="0">
                <a:solidFill>
                  <a:srgbClr val="773BA5"/>
                </a:solidFill>
                <a:latin typeface="Sahel" panose="020B0603030804020204" pitchFamily="34" charset="-78"/>
                <a:cs typeface="Sahel" panose="020B0603030804020204" pitchFamily="34" charset="-78"/>
              </a:rPr>
              <a:t> </a:t>
            </a:r>
            <a:r>
              <a:rPr lang="fa-IR" sz="1700" b="1" u="sng" noProof="0" dirty="0" smtClean="0">
                <a:solidFill>
                  <a:srgbClr val="773BA5"/>
                </a:solidFill>
                <a:latin typeface="Sahel" panose="020B0603030804020204" pitchFamily="34" charset="-78"/>
                <a:cs typeface="Sahel" panose="020B0603030804020204" pitchFamily="34" charset="-78"/>
              </a:rPr>
              <a:t>سوم:</a:t>
            </a:r>
            <a:r>
              <a:rPr kumimoji="0" lang="fa-IR" sz="1700" b="1" i="0" u="sng" strike="noStrike" kern="1200" cap="none" normalizeH="0" baseline="0" noProof="0" dirty="0" smtClean="0">
                <a:ln>
                  <a:noFill/>
                </a:ln>
                <a:solidFill>
                  <a:srgbClr val="773BA5"/>
                </a:solidFill>
                <a:uLnTx/>
                <a:uFillTx/>
                <a:latin typeface="Sahel" panose="020B0603030804020204" pitchFamily="34" charset="-78"/>
                <a:cs typeface="Sahel" panose="020B0603030804020204" pitchFamily="34" charset="-78"/>
              </a:rPr>
              <a:t> </a:t>
            </a:r>
            <a:r>
              <a:rPr lang="fa-IR" sz="1700" b="1" u="sng" dirty="0">
                <a:solidFill>
                  <a:srgbClr val="773BA5"/>
                </a:solidFill>
                <a:latin typeface="Sahel" panose="020B0603030804020204" pitchFamily="34" charset="-78"/>
                <a:cs typeface="Sahel" panose="020B0603030804020204" pitchFamily="34" charset="-78"/>
              </a:rPr>
              <a:t>آیا آمریکا مردم دنیا رو نجات </a:t>
            </a:r>
            <a:r>
              <a:rPr lang="fa-IR" sz="1700" b="1" u="sng" dirty="0" smtClean="0">
                <a:solidFill>
                  <a:srgbClr val="773BA5"/>
                </a:solidFill>
                <a:latin typeface="Sahel" panose="020B0603030804020204" pitchFamily="34" charset="-78"/>
                <a:cs typeface="Sahel" panose="020B0603030804020204" pitchFamily="34" charset="-78"/>
              </a:rPr>
              <a:t>داده؟</a:t>
            </a:r>
            <a:endParaRPr lang="fa-IR" sz="1700" b="1" u="sng" dirty="0">
              <a:solidFill>
                <a:srgbClr val="773BA5"/>
              </a:solidFill>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4179146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sp>
        <p:nvSpPr>
          <p:cNvPr id="7" name="Title 1">
            <a:extLst>
              <a:ext uri="{FF2B5EF4-FFF2-40B4-BE49-F238E27FC236}">
                <a16:creationId xmlns:a16="http://schemas.microsoft.com/office/drawing/2014/main" id="{657FEF57-199F-7715-8FEC-AC17850CB41A}"/>
              </a:ext>
            </a:extLst>
          </p:cNvPr>
          <p:cNvSpPr txBox="1">
            <a:spLocks/>
          </p:cNvSpPr>
          <p:nvPr/>
        </p:nvSpPr>
        <p:spPr>
          <a:xfrm>
            <a:off x="5596084" y="-1723438"/>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سوال</a:t>
            </a:r>
            <a:r>
              <a:rPr kumimoji="0" lang="en-US"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 </a:t>
            </a:r>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چهارم : </a:t>
            </a:r>
            <a:r>
              <a:rPr lang="fa-IR"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اغتشاش یا اعتراض؟</a:t>
            </a:r>
            <a:endParaRPr lang="en-US"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4343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pic>
        <p:nvPicPr>
          <p:cNvPr id="119" name="Picture 118"/>
          <p:cNvPicPr>
            <a:picLocks noChangeAspect="1"/>
          </p:cNvPicPr>
          <p:nvPr/>
        </p:nvPicPr>
        <p:blipFill>
          <a:blip r:embed="rId8">
            <a:duotone>
              <a:prstClr val="black"/>
              <a:srgbClr val="002060">
                <a:tint val="45000"/>
                <a:satMod val="400000"/>
              </a:srgbClr>
            </a:duotone>
          </a:blip>
          <a:stretch>
            <a:fillRect/>
          </a:stretch>
        </p:blipFill>
        <p:spPr>
          <a:xfrm>
            <a:off x="5909685" y="1528482"/>
            <a:ext cx="5730737" cy="3981033"/>
          </a:xfrm>
          <a:prstGeom prst="rect">
            <a:avLst/>
          </a:prstGeom>
        </p:spPr>
      </p:pic>
      <p:sp>
        <p:nvSpPr>
          <p:cNvPr id="121" name="TextBox 120">
            <a:extLst>
              <a:ext uri="{FF2B5EF4-FFF2-40B4-BE49-F238E27FC236}">
                <a16:creationId xmlns:a16="http://schemas.microsoft.com/office/drawing/2014/main" id="{D860EABA-12EB-75A1-F1EA-3D6EBF0B8CA7}"/>
              </a:ext>
            </a:extLst>
          </p:cNvPr>
          <p:cNvSpPr txBox="1"/>
          <p:nvPr/>
        </p:nvSpPr>
        <p:spPr>
          <a:xfrm>
            <a:off x="5569795" y="3116860"/>
            <a:ext cx="6094070" cy="83099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rPr>
              <a:t>سوال سوم </a:t>
            </a:r>
            <a:r>
              <a:rPr kumimoji="0" lang="fa-IR" sz="2400" b="0" i="0" u="none" strike="noStrike" kern="1200" cap="none" spc="0" normalizeH="0" baseline="0" noProof="0" dirty="0">
                <a:ln>
                  <a:noFill/>
                </a:ln>
                <a:solidFill>
                  <a:srgbClr val="FF0000"/>
                </a:solidFill>
                <a:effectLst/>
                <a:uLnTx/>
                <a:uFillTx/>
                <a:latin typeface="Sahel" panose="020B0603030804020204" pitchFamily="34" charset="-78"/>
                <a:cs typeface="Sahel" panose="020B0603030804020204" pitchFamily="34" charset="-78"/>
              </a:rPr>
              <a:t>: </a:t>
            </a:r>
          </a:p>
          <a:p>
            <a:pPr algn="ctr"/>
            <a:r>
              <a:rPr lang="fa-IR" sz="2400" b="1" u="sng" dirty="0">
                <a:solidFill>
                  <a:schemeClr val="bg1"/>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اغتشاش یا اعتراض</a:t>
            </a:r>
            <a:r>
              <a:rPr lang="fa-IR" sz="2400" b="1" dirty="0">
                <a:solidFill>
                  <a:schemeClr val="bg1"/>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a:t>
            </a:r>
            <a:endParaRPr lang="en-US" sz="2400" b="1" dirty="0">
              <a:solidFill>
                <a:schemeClr val="bg1"/>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2058" y1="33750" x2="22830" y2="44625"/>
                        <a14:foregroundMark x1="87138" y1="28250" x2="83441" y2="39500"/>
                        <a14:foregroundMark x1="22508" y1="69375" x2="18328" y2="78625"/>
                        <a14:foregroundMark x1="31672" y1="74000" x2="46624" y2="75500"/>
                        <a14:foregroundMark x1="62058" y1="74625" x2="66559" y2="76875"/>
                      </a14:backgroundRemoval>
                    </a14:imgEffect>
                  </a14:imgLayer>
                </a14:imgProps>
              </a:ext>
              <a:ext uri="{28A0092B-C50C-407E-A947-70E740481C1C}">
                <a14:useLocalDpi xmlns:a14="http://schemas.microsoft.com/office/drawing/2010/main" val="0"/>
              </a:ext>
            </a:extLst>
          </a:blip>
          <a:stretch>
            <a:fillRect/>
          </a:stretch>
        </p:blipFill>
        <p:spPr>
          <a:xfrm>
            <a:off x="2212389" y="1860027"/>
            <a:ext cx="2444782" cy="3144414"/>
          </a:xfrm>
          <a:prstGeom prst="rect">
            <a:avLst/>
          </a:prstGeom>
        </p:spPr>
      </p:pic>
      <p:sp>
        <p:nvSpPr>
          <p:cNvPr id="12" name="TextBox 11">
            <a:extLst>
              <a:ext uri="{FF2B5EF4-FFF2-40B4-BE49-F238E27FC236}">
                <a16:creationId xmlns:a16="http://schemas.microsoft.com/office/drawing/2014/main" id="{9208F003-B6BB-C814-DFCE-63AEDD86ED3E}"/>
              </a:ext>
            </a:extLst>
          </p:cNvPr>
          <p:cNvSpPr txBox="1"/>
          <p:nvPr/>
        </p:nvSpPr>
        <p:spPr>
          <a:xfrm>
            <a:off x="2884935" y="582557"/>
            <a:ext cx="679497" cy="338554"/>
          </a:xfrm>
          <a:prstGeom prst="rect">
            <a:avLst/>
          </a:prstGeom>
          <a:noFill/>
        </p:spPr>
        <p:txBody>
          <a:bodyPr wrap="square" rtlCol="0">
            <a:spAutoFit/>
          </a:bodyPr>
          <a:lstStyle/>
          <a:p>
            <a:r>
              <a:rPr lang="fa-IR" sz="1600" dirty="0" smtClean="0">
                <a:latin typeface="Sahel" panose="020B0603030804020204" pitchFamily="34" charset="-78"/>
                <a:cs typeface="Sahel" panose="020B0603030804020204" pitchFamily="34" charset="-78"/>
              </a:rPr>
              <a:t>0</a:t>
            </a:r>
            <a:endParaRPr lang="en-US" sz="1600" dirty="0">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433747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973286" y="1564911"/>
            <a:ext cx="678866" cy="678866"/>
          </a:xfrm>
          <a:prstGeom prst="rect">
            <a:avLst/>
          </a:prstGeom>
        </p:spPr>
      </p:pic>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4343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4" name="Title 1">
            <a:extLst>
              <a:ext uri="{FF2B5EF4-FFF2-40B4-BE49-F238E27FC236}">
                <a16:creationId xmlns:a16="http://schemas.microsoft.com/office/drawing/2014/main" id="{F76E4948-CCFB-0216-C3F1-9A561D27989C}"/>
              </a:ext>
            </a:extLst>
          </p:cNvPr>
          <p:cNvSpPr txBox="1">
            <a:spLocks/>
          </p:cNvSpPr>
          <p:nvPr/>
        </p:nvSpPr>
        <p:spPr>
          <a:xfrm>
            <a:off x="6751120" y="2055322"/>
            <a:ext cx="4254209" cy="879799"/>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457200" rtl="1">
              <a:lnSpc>
                <a:spcPct val="100000"/>
              </a:lnSpc>
              <a:spcBef>
                <a:spcPts val="1000"/>
              </a:spcBef>
              <a:defRPr/>
            </a:pPr>
            <a:r>
              <a:rPr lang="fa-IR" sz="2800" b="1" dirty="0" smtClean="0">
                <a:solidFill>
                  <a:srgbClr val="FF0000"/>
                </a:solidFill>
                <a:latin typeface="Sahel" panose="020B0603030804020204" pitchFamily="34" charset="-78"/>
                <a:ea typeface="+mn-ea"/>
                <a:cs typeface="Sahel" panose="020B0603030804020204" pitchFamily="34" charset="-78"/>
              </a:rPr>
              <a:t>اعتراض با دخالت خارجی به اغتشاش تبدیل شد!</a:t>
            </a:r>
            <a:endParaRPr lang="en-US" b="1" dirty="0">
              <a:solidFill>
                <a:srgbClr val="FF0000"/>
              </a:solidFill>
              <a:latin typeface="Sahel" panose="020B0603030804020204" pitchFamily="34" charset="-78"/>
              <a:cs typeface="Sahel" panose="020B0603030804020204" pitchFamily="34" charset="-78"/>
            </a:endParaRPr>
          </a:p>
        </p:txBody>
      </p:sp>
      <p:sp>
        <p:nvSpPr>
          <p:cNvPr id="115" name="Content Placeholder 2">
            <a:extLst>
              <a:ext uri="{FF2B5EF4-FFF2-40B4-BE49-F238E27FC236}">
                <a16:creationId xmlns:a16="http://schemas.microsoft.com/office/drawing/2014/main" id="{D9195048-6689-7136-36EC-91F29889EA95}"/>
              </a:ext>
            </a:extLst>
          </p:cNvPr>
          <p:cNvSpPr txBox="1">
            <a:spLocks/>
          </p:cNvSpPr>
          <p:nvPr/>
        </p:nvSpPr>
        <p:spPr>
          <a:xfrm>
            <a:off x="1443243" y="2219746"/>
            <a:ext cx="3946967"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dirty="0">
              <a:latin typeface="Sahel" panose="020B0603030804020204" pitchFamily="34" charset="-78"/>
              <a:cs typeface="Sahel" panose="020B0603030804020204" pitchFamily="34" charset="-78"/>
            </a:endParaRPr>
          </a:p>
        </p:txBody>
      </p:sp>
      <p:pic>
        <p:nvPicPr>
          <p:cNvPr id="119" name="Picture 118"/>
          <p:cNvPicPr>
            <a:picLocks noChangeAspect="1"/>
          </p:cNvPicPr>
          <p:nvPr/>
        </p:nvPicPr>
        <p:blipFill rotWithShape="1">
          <a:blip r:embed="rId8">
            <a:extLst>
              <a:ext uri="{BEBA8EAE-BF5A-486C-A8C5-ECC9F3942E4B}">
                <a14:imgProps xmlns:a14="http://schemas.microsoft.com/office/drawing/2010/main">
                  <a14:imgLayer r:embed="rId9">
                    <a14:imgEffect>
                      <a14:backgroundRemoval t="2297" b="27032" l="44569" r="70927"/>
                    </a14:imgEffect>
                  </a14:imgLayer>
                </a14:imgProps>
              </a:ext>
              <a:ext uri="{28A0092B-C50C-407E-A947-70E740481C1C}">
                <a14:useLocalDpi xmlns:a14="http://schemas.microsoft.com/office/drawing/2010/main" val="0"/>
              </a:ext>
            </a:extLst>
          </a:blip>
          <a:srcRect l="41966" r="28820" b="73224"/>
          <a:stretch/>
        </p:blipFill>
        <p:spPr>
          <a:xfrm rot="2751002">
            <a:off x="-446351" y="-1252476"/>
            <a:ext cx="731653" cy="606330"/>
          </a:xfrm>
          <a:prstGeom prst="rect">
            <a:avLst/>
          </a:prstGeom>
        </p:spPr>
      </p:pic>
      <p:pic>
        <p:nvPicPr>
          <p:cNvPr id="122" name="Picture 121"/>
          <p:cNvPicPr>
            <a:picLocks noChangeAspect="1"/>
          </p:cNvPicPr>
          <p:nvPr/>
        </p:nvPicPr>
        <p:blipFill rotWithShape="1">
          <a:blip r:embed="rId10">
            <a:extLst>
              <a:ext uri="{BEBA8EAE-BF5A-486C-A8C5-ECC9F3942E4B}">
                <a14:imgProps xmlns:a14="http://schemas.microsoft.com/office/drawing/2010/main">
                  <a14:imgLayer r:embed="rId9">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9585183">
            <a:off x="7494491" y="3182886"/>
            <a:ext cx="1807643" cy="819382"/>
          </a:xfrm>
          <a:prstGeom prst="rect">
            <a:avLst/>
          </a:prstGeom>
        </p:spPr>
      </p:pic>
      <p:pic>
        <p:nvPicPr>
          <p:cNvPr id="123" name="Picture 122"/>
          <p:cNvPicPr>
            <a:picLocks noChangeAspect="1"/>
          </p:cNvPicPr>
          <p:nvPr/>
        </p:nvPicPr>
        <p:blipFill rotWithShape="1">
          <a:blip r:embed="rId11">
            <a:extLst>
              <a:ext uri="{28A0092B-C50C-407E-A947-70E740481C1C}">
                <a14:useLocalDpi xmlns:a14="http://schemas.microsoft.com/office/drawing/2010/main" val="0"/>
              </a:ext>
            </a:extLst>
          </a:blip>
          <a:srcRect l="4089" t="22323" r="69815" b="62233"/>
          <a:stretch/>
        </p:blipFill>
        <p:spPr>
          <a:xfrm>
            <a:off x="-673589" y="-270838"/>
            <a:ext cx="537095" cy="287393"/>
          </a:xfrm>
          <a:prstGeom prst="rect">
            <a:avLst/>
          </a:prstGeom>
        </p:spPr>
      </p:pic>
      <p:pic>
        <p:nvPicPr>
          <p:cNvPr id="124" name="Picture 123"/>
          <p:cNvPicPr>
            <a:picLocks noChangeAspect="1"/>
          </p:cNvPicPr>
          <p:nvPr/>
        </p:nvPicPr>
        <p:blipFill rotWithShape="1">
          <a:blip r:embed="rId12" cstate="hqprint">
            <a:extLst>
              <a:ext uri="{28A0092B-C50C-407E-A947-70E740481C1C}">
                <a14:useLocalDpi xmlns:a14="http://schemas.microsoft.com/office/drawing/2010/main" val="0"/>
              </a:ext>
            </a:extLst>
          </a:blip>
          <a:srcRect l="23707" t="63395" r="48296" b="4832"/>
          <a:stretch/>
        </p:blipFill>
        <p:spPr>
          <a:xfrm rot="7528005" flipH="1" flipV="1">
            <a:off x="-1728339" y="-245516"/>
            <a:ext cx="478549" cy="491032"/>
          </a:xfrm>
          <a:prstGeom prst="rect">
            <a:avLst/>
          </a:prstGeom>
        </p:spPr>
      </p:pic>
      <p:sp>
        <p:nvSpPr>
          <p:cNvPr id="7" name="TextBox 6">
            <a:extLst>
              <a:ext uri="{FF2B5EF4-FFF2-40B4-BE49-F238E27FC236}">
                <a16:creationId xmlns:a16="http://schemas.microsoft.com/office/drawing/2014/main" id="{A9A85FF5-D47E-6862-B99A-DE211A1CF05F}"/>
              </a:ext>
            </a:extLst>
          </p:cNvPr>
          <p:cNvSpPr txBox="1"/>
          <p:nvPr/>
        </p:nvSpPr>
        <p:spPr>
          <a:xfrm>
            <a:off x="2824949" y="1725947"/>
            <a:ext cx="679497" cy="338554"/>
          </a:xfrm>
          <a:prstGeom prst="rect">
            <a:avLst/>
          </a:prstGeom>
          <a:noFill/>
        </p:spPr>
        <p:txBody>
          <a:bodyPr wrap="square" rtlCol="0">
            <a:spAutoFit/>
          </a:bodyPr>
          <a:lstStyle/>
          <a:p>
            <a:r>
              <a:rPr lang="fa-IR" sz="1600" dirty="0" smtClean="0">
                <a:latin typeface="Sahel" panose="020B0603030804020204" pitchFamily="34" charset="-78"/>
                <a:cs typeface="Sahel" panose="020B0603030804020204" pitchFamily="34" charset="-78"/>
              </a:rPr>
              <a:t>1</a:t>
            </a:r>
            <a:endParaRPr lang="en-US" sz="1600" dirty="0">
              <a:latin typeface="Sahel" panose="020B0603030804020204" pitchFamily="34" charset="-78"/>
              <a:cs typeface="Sahel" panose="020B0603030804020204" pitchFamily="34" charset="-78"/>
            </a:endParaRPr>
          </a:p>
        </p:txBody>
      </p:sp>
      <p:sp>
        <p:nvSpPr>
          <p:cNvPr id="125" name="Title 1">
            <a:extLst>
              <a:ext uri="{FF2B5EF4-FFF2-40B4-BE49-F238E27FC236}">
                <a16:creationId xmlns:a16="http://schemas.microsoft.com/office/drawing/2014/main" id="{657FEF57-199F-7715-8FEC-AC17850CB41A}"/>
              </a:ext>
            </a:extLst>
          </p:cNvPr>
          <p:cNvSpPr txBox="1">
            <a:spLocks/>
          </p:cNvSpPr>
          <p:nvPr/>
        </p:nvSpPr>
        <p:spPr>
          <a:xfrm>
            <a:off x="5596084" y="-1723438"/>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سوال</a:t>
            </a:r>
            <a:r>
              <a:rPr kumimoji="0" lang="en-US"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 </a:t>
            </a:r>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چهارم : </a:t>
            </a:r>
            <a:r>
              <a:rPr lang="fa-IR"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اغتشاش یا اعتراض؟</a:t>
            </a:r>
            <a:endParaRPr lang="en-US"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6" name="Picture 125"/>
          <p:cNvPicPr>
            <a:picLocks noChangeAspect="1"/>
          </p:cNvPicPr>
          <p:nvPr/>
        </p:nvPicPr>
        <p:blipFill>
          <a:blip r:embed="rId13">
            <a:extLst>
              <a:ext uri="{BEBA8EAE-BF5A-486C-A8C5-ECC9F3942E4B}">
                <a14:imgProps xmlns:a14="http://schemas.microsoft.com/office/drawing/2010/main">
                  <a14:imgLayer r:embed="rId14">
                    <a14:imgEffect>
                      <a14:backgroundRemoval t="2222" b="89778" l="9778" r="89778">
                        <a14:foregroundMark x1="33778" y1="73333" x2="37778" y2="78667"/>
                        <a14:foregroundMark x1="50667" y1="69333" x2="51556" y2="75556"/>
                        <a14:foregroundMark x1="65778" y1="69778" x2="65778" y2="77778"/>
                        <a14:foregroundMark x1="34222" y1="14222" x2="29333" y2="47556"/>
                        <a14:foregroundMark x1="55556" y1="22222" x2="50667" y2="56889"/>
                        <a14:foregroundMark x1="78222" y1="28000" x2="69778" y2="55556"/>
                      </a14:backgroundRemoval>
                    </a14:imgEffect>
                  </a14:imgLayer>
                </a14:imgProps>
              </a:ext>
              <a:ext uri="{28A0092B-C50C-407E-A947-70E740481C1C}">
                <a14:useLocalDpi xmlns:a14="http://schemas.microsoft.com/office/drawing/2010/main" val="0"/>
              </a:ext>
            </a:extLst>
          </a:blip>
          <a:stretch>
            <a:fillRect/>
          </a:stretch>
        </p:blipFill>
        <p:spPr>
          <a:xfrm rot="775283">
            <a:off x="2728493" y="4484647"/>
            <a:ext cx="1235806" cy="1235806"/>
          </a:xfrm>
          <a:prstGeom prst="rect">
            <a:avLst/>
          </a:prstGeom>
        </p:spPr>
      </p:pic>
      <p:sp>
        <p:nvSpPr>
          <p:cNvPr id="121" name="Content Placeholder 2">
            <a:extLst>
              <a:ext uri="{FF2B5EF4-FFF2-40B4-BE49-F238E27FC236}">
                <a16:creationId xmlns:a16="http://schemas.microsoft.com/office/drawing/2014/main" id="{D9195048-6689-7136-36EC-91F29889EA95}"/>
              </a:ext>
            </a:extLst>
          </p:cNvPr>
          <p:cNvSpPr txBox="1">
            <a:spLocks/>
          </p:cNvSpPr>
          <p:nvPr/>
        </p:nvSpPr>
        <p:spPr>
          <a:xfrm>
            <a:off x="1451213" y="2648782"/>
            <a:ext cx="3908939" cy="34199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rtl="1">
              <a:lnSpc>
                <a:spcPct val="100000"/>
              </a:lnSpc>
              <a:buClr>
                <a:srgbClr val="0F6FC6"/>
              </a:buClr>
              <a:buSzPct val="80000"/>
              <a:buFont typeface="Wingdings 3" charset="2"/>
              <a:buNone/>
              <a:defRPr/>
            </a:pPr>
            <a:r>
              <a:rPr lang="fa-IR" sz="2000" dirty="0" smtClean="0">
                <a:solidFill>
                  <a:prstClr val="black">
                    <a:lumMod val="75000"/>
                    <a:lumOff val="25000"/>
                  </a:prstClr>
                </a:solidFill>
                <a:latin typeface="Sahel" panose="020B0603030804020204" pitchFamily="34" charset="-78"/>
                <a:cs typeface="Sahel" panose="020B0603030804020204" pitchFamily="34" charset="-78"/>
              </a:rPr>
              <a:t>تحلیل گرهای سیاسی دنیا و شبکه های خارجی جواب می دهند.</a:t>
            </a:r>
            <a:endParaRPr lang="fa-IR" sz="2000" dirty="0">
              <a:solidFill>
                <a:prstClr val="black">
                  <a:lumMod val="75000"/>
                  <a:lumOff val="25000"/>
                </a:prstClr>
              </a:solidFill>
              <a:latin typeface="Sahel" panose="020B0603030804020204" pitchFamily="34" charset="-78"/>
              <a:cs typeface="Sahel" panose="020B0603030804020204" pitchFamily="34" charset="-78"/>
            </a:endParaRPr>
          </a:p>
          <a:p>
            <a:endParaRPr lang="en-US" sz="2800" dirty="0">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3544302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4343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4" name="Title 1">
            <a:extLst>
              <a:ext uri="{FF2B5EF4-FFF2-40B4-BE49-F238E27FC236}">
                <a16:creationId xmlns:a16="http://schemas.microsoft.com/office/drawing/2014/main" id="{F76E4948-CCFB-0216-C3F1-9A561D27989C}"/>
              </a:ext>
            </a:extLst>
          </p:cNvPr>
          <p:cNvSpPr txBox="1">
            <a:spLocks/>
          </p:cNvSpPr>
          <p:nvPr/>
        </p:nvSpPr>
        <p:spPr>
          <a:xfrm>
            <a:off x="4559692" y="2055323"/>
            <a:ext cx="8761413" cy="6325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457200" rtl="1">
              <a:lnSpc>
                <a:spcPct val="100000"/>
              </a:lnSpc>
              <a:spcBef>
                <a:spcPts val="1000"/>
              </a:spcBef>
              <a:defRPr/>
            </a:pPr>
            <a:r>
              <a:rPr lang="fa-IR" sz="2800" b="1" dirty="0">
                <a:solidFill>
                  <a:srgbClr val="FF0000"/>
                </a:solidFill>
                <a:latin typeface="Sahel" panose="020B0603030804020204" pitchFamily="34" charset="-78"/>
                <a:ea typeface="+mn-ea"/>
                <a:cs typeface="Sahel" panose="020B0603030804020204" pitchFamily="34" charset="-78"/>
              </a:rPr>
              <a:t>ببینید نظر افسر </a:t>
            </a:r>
            <a:r>
              <a:rPr lang="en-US" sz="2800" b="1" dirty="0">
                <a:solidFill>
                  <a:srgbClr val="FF0000"/>
                </a:solidFill>
                <a:latin typeface="Sahel" panose="020B0603030804020204" pitchFamily="34" charset="-78"/>
                <a:ea typeface="+mn-ea"/>
                <a:cs typeface="Sahel" panose="020B0603030804020204" pitchFamily="34" charset="-78"/>
              </a:rPr>
              <a:t>CIA</a:t>
            </a:r>
            <a:r>
              <a:rPr lang="fa-IR" sz="2800" b="1" dirty="0">
                <a:solidFill>
                  <a:srgbClr val="FF0000"/>
                </a:solidFill>
                <a:latin typeface="Sahel" panose="020B0603030804020204" pitchFamily="34" charset="-78"/>
                <a:ea typeface="+mn-ea"/>
                <a:cs typeface="Sahel" panose="020B0603030804020204" pitchFamily="34" charset="-78"/>
              </a:rPr>
              <a:t> چیست؟</a:t>
            </a:r>
            <a:endParaRPr lang="en-US" b="1" dirty="0">
              <a:solidFill>
                <a:srgbClr val="FF0000"/>
              </a:solidFill>
              <a:latin typeface="Sahel" panose="020B0603030804020204" pitchFamily="34" charset="-78"/>
              <a:cs typeface="Sahel" panose="020B0603030804020204" pitchFamily="34" charset="-78"/>
            </a:endParaRPr>
          </a:p>
        </p:txBody>
      </p:sp>
      <p:sp>
        <p:nvSpPr>
          <p:cNvPr id="115" name="Content Placeholder 2">
            <a:extLst>
              <a:ext uri="{FF2B5EF4-FFF2-40B4-BE49-F238E27FC236}">
                <a16:creationId xmlns:a16="http://schemas.microsoft.com/office/drawing/2014/main" id="{D9195048-6689-7136-36EC-91F29889EA95}"/>
              </a:ext>
            </a:extLst>
          </p:cNvPr>
          <p:cNvSpPr txBox="1">
            <a:spLocks/>
          </p:cNvSpPr>
          <p:nvPr/>
        </p:nvSpPr>
        <p:spPr>
          <a:xfrm>
            <a:off x="1443243" y="2219746"/>
            <a:ext cx="3946967"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rtl="1">
              <a:lnSpc>
                <a:spcPct val="100000"/>
              </a:lnSpc>
              <a:buClr>
                <a:srgbClr val="0F6FC6"/>
              </a:buClr>
              <a:buSzPct val="80000"/>
              <a:buFont typeface="Wingdings 3" charset="2"/>
              <a:buNone/>
              <a:defRPr/>
            </a:pPr>
            <a:r>
              <a:rPr lang="fa-IR" sz="2000" dirty="0">
                <a:solidFill>
                  <a:prstClr val="black">
                    <a:lumMod val="75000"/>
                    <a:lumOff val="25000"/>
                  </a:prstClr>
                </a:solidFill>
                <a:latin typeface="Sahel" panose="020B0603030804020204" pitchFamily="34" charset="-78"/>
                <a:cs typeface="Sahel" panose="020B0603030804020204" pitchFamily="34" charset="-78"/>
              </a:rPr>
              <a:t>افسر سابق سیا: </a:t>
            </a:r>
          </a:p>
          <a:p>
            <a:pPr defTabSz="457200" rtl="1">
              <a:lnSpc>
                <a:spcPct val="100000"/>
              </a:lnSpc>
              <a:buClr>
                <a:srgbClr val="0F6FC6"/>
              </a:buClr>
              <a:buSzPct val="80000"/>
              <a:buFont typeface="Wingdings 3" charset="2"/>
              <a:buNone/>
              <a:defRPr/>
            </a:pPr>
            <a:r>
              <a:rPr lang="fa-IR" sz="2800" dirty="0">
                <a:solidFill>
                  <a:prstClr val="black">
                    <a:lumMod val="75000"/>
                    <a:lumOff val="25000"/>
                  </a:prstClr>
                </a:solidFill>
                <a:latin typeface="Sahel" panose="020B0603030804020204" pitchFamily="34" charset="-78"/>
                <a:cs typeface="Sahel" panose="020B0603030804020204" pitchFamily="34" charset="-78"/>
              </a:rPr>
              <a:t>اغتشاشگران از تاکتیک های اسرائیلی بهره می‌برند، نه اعتراضات مردمی.</a:t>
            </a:r>
            <a:endParaRPr lang="fa-IR" sz="2000" dirty="0">
              <a:solidFill>
                <a:prstClr val="black">
                  <a:lumMod val="75000"/>
                  <a:lumOff val="25000"/>
                </a:prstClr>
              </a:solidFill>
              <a:latin typeface="Sahel" panose="020B0603030804020204" pitchFamily="34" charset="-78"/>
              <a:cs typeface="Sahel" panose="020B0603030804020204" pitchFamily="34" charset="-78"/>
            </a:endParaRPr>
          </a:p>
          <a:p>
            <a:endParaRPr lang="en-US" sz="2800" dirty="0">
              <a:latin typeface="Sahel" panose="020B0603030804020204" pitchFamily="34" charset="-78"/>
              <a:cs typeface="Sahel" panose="020B0603030804020204" pitchFamily="34" charset="-78"/>
            </a:endParaRPr>
          </a:p>
        </p:txBody>
      </p:sp>
      <p:pic>
        <p:nvPicPr>
          <p:cNvPr id="119" name="Picture 118"/>
          <p:cNvPicPr>
            <a:picLocks noChangeAspect="1"/>
          </p:cNvPicPr>
          <p:nvPr/>
        </p:nvPicPr>
        <p:blipFill rotWithShape="1">
          <a:blip r:embed="rId8">
            <a:extLst>
              <a:ext uri="{BEBA8EAE-BF5A-486C-A8C5-ECC9F3942E4B}">
                <a14:imgProps xmlns:a14="http://schemas.microsoft.com/office/drawing/2010/main">
                  <a14:imgLayer r:embed="rId9">
                    <a14:imgEffect>
                      <a14:backgroundRemoval t="2297" b="27032" l="44569" r="70927"/>
                    </a14:imgEffect>
                  </a14:imgLayer>
                </a14:imgProps>
              </a:ext>
              <a:ext uri="{28A0092B-C50C-407E-A947-70E740481C1C}">
                <a14:useLocalDpi xmlns:a14="http://schemas.microsoft.com/office/drawing/2010/main" val="0"/>
              </a:ext>
            </a:extLst>
          </a:blip>
          <a:srcRect l="41966" r="28820" b="73224"/>
          <a:stretch/>
        </p:blipFill>
        <p:spPr>
          <a:xfrm rot="2751002">
            <a:off x="-446351" y="-1252476"/>
            <a:ext cx="731653" cy="606330"/>
          </a:xfrm>
          <a:prstGeom prst="rect">
            <a:avLst/>
          </a:prstGeom>
        </p:spPr>
      </p:pic>
      <p:pic>
        <p:nvPicPr>
          <p:cNvPr id="122" name="Picture 121"/>
          <p:cNvPicPr>
            <a:picLocks noChangeAspect="1"/>
          </p:cNvPicPr>
          <p:nvPr/>
        </p:nvPicPr>
        <p:blipFill rotWithShape="1">
          <a:blip r:embed="rId10">
            <a:extLst>
              <a:ext uri="{BEBA8EAE-BF5A-486C-A8C5-ECC9F3942E4B}">
                <a14:imgProps xmlns:a14="http://schemas.microsoft.com/office/drawing/2010/main">
                  <a14:imgLayer r:embed="rId9">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9585183">
            <a:off x="7494491" y="3182886"/>
            <a:ext cx="1807643" cy="819382"/>
          </a:xfrm>
          <a:prstGeom prst="rect">
            <a:avLst/>
          </a:prstGeom>
        </p:spPr>
      </p:pic>
      <p:pic>
        <p:nvPicPr>
          <p:cNvPr id="123" name="Picture 122"/>
          <p:cNvPicPr>
            <a:picLocks noChangeAspect="1"/>
          </p:cNvPicPr>
          <p:nvPr/>
        </p:nvPicPr>
        <p:blipFill rotWithShape="1">
          <a:blip r:embed="rId11">
            <a:extLst>
              <a:ext uri="{28A0092B-C50C-407E-A947-70E740481C1C}">
                <a14:useLocalDpi xmlns:a14="http://schemas.microsoft.com/office/drawing/2010/main" val="0"/>
              </a:ext>
            </a:extLst>
          </a:blip>
          <a:srcRect l="4089" t="22323" r="69815" b="62233"/>
          <a:stretch/>
        </p:blipFill>
        <p:spPr>
          <a:xfrm>
            <a:off x="-673589" y="-270838"/>
            <a:ext cx="537095" cy="287393"/>
          </a:xfrm>
          <a:prstGeom prst="rect">
            <a:avLst/>
          </a:prstGeom>
        </p:spPr>
      </p:pic>
      <p:pic>
        <p:nvPicPr>
          <p:cNvPr id="124" name="Picture 123"/>
          <p:cNvPicPr>
            <a:picLocks noChangeAspect="1"/>
          </p:cNvPicPr>
          <p:nvPr/>
        </p:nvPicPr>
        <p:blipFill rotWithShape="1">
          <a:blip r:embed="rId12" cstate="hqprint">
            <a:extLst>
              <a:ext uri="{28A0092B-C50C-407E-A947-70E740481C1C}">
                <a14:useLocalDpi xmlns:a14="http://schemas.microsoft.com/office/drawing/2010/main" val="0"/>
              </a:ext>
            </a:extLst>
          </a:blip>
          <a:srcRect l="23707" t="63395" r="48296" b="4832"/>
          <a:stretch/>
        </p:blipFill>
        <p:spPr>
          <a:xfrm rot="7528005" flipH="1" flipV="1">
            <a:off x="-1728339" y="-245516"/>
            <a:ext cx="478549" cy="491032"/>
          </a:xfrm>
          <a:prstGeom prst="rect">
            <a:avLst/>
          </a:prstGeom>
        </p:spPr>
      </p:pic>
      <p:sp>
        <p:nvSpPr>
          <p:cNvPr id="7" name="TextBox 6">
            <a:extLst>
              <a:ext uri="{FF2B5EF4-FFF2-40B4-BE49-F238E27FC236}">
                <a16:creationId xmlns:a16="http://schemas.microsoft.com/office/drawing/2014/main" id="{A9A85FF5-D47E-6862-B99A-DE211A1CF05F}"/>
              </a:ext>
            </a:extLst>
          </p:cNvPr>
          <p:cNvSpPr txBox="1"/>
          <p:nvPr/>
        </p:nvSpPr>
        <p:spPr>
          <a:xfrm>
            <a:off x="2884935" y="582557"/>
            <a:ext cx="679497"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2</a:t>
            </a:r>
            <a:endParaRPr lang="en-US" sz="1600" dirty="0">
              <a:latin typeface="Sahel" panose="020B0603030804020204" pitchFamily="34" charset="-78"/>
              <a:cs typeface="Sahel" panose="020B0603030804020204" pitchFamily="34" charset="-78"/>
            </a:endParaRPr>
          </a:p>
        </p:txBody>
      </p:sp>
      <p:sp>
        <p:nvSpPr>
          <p:cNvPr id="125" name="Title 1">
            <a:extLst>
              <a:ext uri="{FF2B5EF4-FFF2-40B4-BE49-F238E27FC236}">
                <a16:creationId xmlns:a16="http://schemas.microsoft.com/office/drawing/2014/main" id="{657FEF57-199F-7715-8FEC-AC17850CB41A}"/>
              </a:ext>
            </a:extLst>
          </p:cNvPr>
          <p:cNvSpPr txBox="1">
            <a:spLocks/>
          </p:cNvSpPr>
          <p:nvPr/>
        </p:nvSpPr>
        <p:spPr>
          <a:xfrm>
            <a:off x="5596084" y="-1723438"/>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سوال</a:t>
            </a:r>
            <a:r>
              <a:rPr kumimoji="0" lang="en-US"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 </a:t>
            </a:r>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چهارم : </a:t>
            </a:r>
            <a:r>
              <a:rPr lang="fa-IR"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اغتشاش یا اعتراض؟</a:t>
            </a:r>
            <a:endParaRPr lang="en-US"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6" name="Picture 125"/>
          <p:cNvPicPr>
            <a:picLocks noChangeAspect="1"/>
          </p:cNvPicPr>
          <p:nvPr/>
        </p:nvPicPr>
        <p:blipFill>
          <a:blip r:embed="rId13">
            <a:extLst>
              <a:ext uri="{BEBA8EAE-BF5A-486C-A8C5-ECC9F3942E4B}">
                <a14:imgProps xmlns:a14="http://schemas.microsoft.com/office/drawing/2010/main">
                  <a14:imgLayer r:embed="rId14">
                    <a14:imgEffect>
                      <a14:backgroundRemoval t="2222" b="89778" l="9778" r="89778">
                        <a14:foregroundMark x1="33778" y1="73333" x2="37778" y2="78667"/>
                        <a14:foregroundMark x1="50667" y1="69333" x2="51556" y2="75556"/>
                        <a14:foregroundMark x1="65778" y1="69778" x2="65778" y2="77778"/>
                        <a14:foregroundMark x1="34222" y1="14222" x2="29333" y2="47556"/>
                        <a14:foregroundMark x1="55556" y1="22222" x2="50667" y2="56889"/>
                        <a14:foregroundMark x1="78222" y1="28000" x2="69778" y2="55556"/>
                      </a14:backgroundRemoval>
                    </a14:imgEffect>
                  </a14:imgLayer>
                </a14:imgProps>
              </a:ext>
              <a:ext uri="{28A0092B-C50C-407E-A947-70E740481C1C}">
                <a14:useLocalDpi xmlns:a14="http://schemas.microsoft.com/office/drawing/2010/main" val="0"/>
              </a:ext>
            </a:extLst>
          </a:blip>
          <a:stretch>
            <a:fillRect/>
          </a:stretch>
        </p:blipFill>
        <p:spPr>
          <a:xfrm rot="775283">
            <a:off x="2728493" y="4484647"/>
            <a:ext cx="1235806" cy="1235806"/>
          </a:xfrm>
          <a:prstGeom prst="rect">
            <a:avLst/>
          </a:prstGeom>
        </p:spPr>
      </p:pic>
    </p:spTree>
    <p:extLst>
      <p:ext uri="{BB962C8B-B14F-4D97-AF65-F5344CB8AC3E}">
        <p14:creationId xmlns:p14="http://schemas.microsoft.com/office/powerpoint/2010/main" val="1487301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sp>
        <p:nvSpPr>
          <p:cNvPr id="109" name="Title 1">
            <a:extLst>
              <a:ext uri="{FF2B5EF4-FFF2-40B4-BE49-F238E27FC236}">
                <a16:creationId xmlns:a16="http://schemas.microsoft.com/office/drawing/2014/main" id="{01BFC66A-4B8C-F162-7744-1BEBDA547E93}"/>
              </a:ext>
            </a:extLst>
          </p:cNvPr>
          <p:cNvSpPr txBox="1">
            <a:spLocks/>
          </p:cNvSpPr>
          <p:nvPr/>
        </p:nvSpPr>
        <p:spPr>
          <a:xfrm>
            <a:off x="931669" y="2065827"/>
            <a:ext cx="8761413" cy="706964"/>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fa-IR" sz="6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منابع</a:t>
            </a:r>
            <a:endParaRPr kumimoji="0" lang="en-US" sz="6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10" name="Content Placeholder 2">
            <a:extLst>
              <a:ext uri="{FF2B5EF4-FFF2-40B4-BE49-F238E27FC236}">
                <a16:creationId xmlns:a16="http://schemas.microsoft.com/office/drawing/2014/main" id="{1DEA3723-ABA2-9AA1-3F65-8B1E156B310E}"/>
              </a:ext>
            </a:extLst>
          </p:cNvPr>
          <p:cNvSpPr txBox="1">
            <a:spLocks/>
          </p:cNvSpPr>
          <p:nvPr/>
        </p:nvSpPr>
        <p:spPr>
          <a:xfrm>
            <a:off x="6849903" y="3518998"/>
            <a:ext cx="4147136"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400" b="0" i="0" u="none" strike="noStrike" kern="1200" cap="none" spc="0" normalizeH="0" baseline="0" noProof="0" dirty="0">
                <a:ln>
                  <a:noFill/>
                </a:ln>
                <a:solidFill>
                  <a:srgbClr val="44546A">
                    <a:lumMod val="75000"/>
                  </a:srgbClr>
                </a:solidFill>
                <a:effectLst/>
                <a:uLnTx/>
                <a:uFillTx/>
                <a:latin typeface="Sahel" panose="020B0603030804020204" pitchFamily="34" charset="-78"/>
                <a:cs typeface="Sahel" panose="020B0603030804020204" pitchFamily="34" charset="-78"/>
              </a:rPr>
              <a:t>ما در دنیا سومین کشور منابع انرژی هستیم و آمریکا عاشق تصرف منابع  دنیاست!</a:t>
            </a:r>
          </a:p>
          <a:p>
            <a:pPr marL="0" marR="0" lvl="0" indent="0"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a-IR" sz="2400" b="0" i="0" u="none" strike="noStrike" kern="1200" cap="none" spc="0" normalizeH="0" baseline="0" noProof="0" dirty="0">
              <a:ln>
                <a:noFill/>
              </a:ln>
              <a:solidFill>
                <a:srgbClr val="44546A">
                  <a:lumMod val="75000"/>
                </a:srgbClr>
              </a:solidFill>
              <a:effectLst/>
              <a:uLnTx/>
              <a:uFillTx/>
              <a:latin typeface="Sahel" panose="020B0603030804020204" pitchFamily="34" charset="-78"/>
              <a:cs typeface="Sahel" panose="020B0603030804020204" pitchFamily="34" charset="-78"/>
            </a:endParaRPr>
          </a:p>
          <a:p>
            <a:pPr marL="0" marR="0" lvl="0" indent="0"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546A">
                  <a:lumMod val="75000"/>
                </a:srgbClr>
              </a:solidFill>
              <a:effectLst/>
              <a:uLnTx/>
              <a:uFillTx/>
              <a:latin typeface="Sahel" panose="020B0603030804020204" pitchFamily="34" charset="-78"/>
              <a:cs typeface="Sahel" panose="020B0603030804020204" pitchFamily="34" charset="-78"/>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rot="10800000">
            <a:off x="9710657" y="2318756"/>
            <a:ext cx="566334" cy="303038"/>
          </a:xfrm>
          <a:prstGeom prst="rect">
            <a:avLst/>
          </a:prstGeom>
        </p:spPr>
      </p:pic>
      <p:pic>
        <p:nvPicPr>
          <p:cNvPr id="111" name="Picture 110"/>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a:off x="7598329" y="2241404"/>
            <a:ext cx="587691" cy="314466"/>
          </a:xfrm>
          <a:prstGeom prst="rect">
            <a:avLst/>
          </a:prstGeom>
        </p:spPr>
      </p:pic>
      <p:pic>
        <p:nvPicPr>
          <p:cNvPr id="113" name="Picture 112">
            <a:extLst>
              <a:ext uri="{FF2B5EF4-FFF2-40B4-BE49-F238E27FC236}">
                <a16:creationId xmlns:a16="http://schemas.microsoft.com/office/drawing/2014/main" id="{70F9AA40-32C0-A485-4118-4FE8C4E65B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82180">
            <a:off x="1443528" y="1092982"/>
            <a:ext cx="2290017" cy="32861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4" name="Picture 113">
            <a:extLst>
              <a:ext uri="{FF2B5EF4-FFF2-40B4-BE49-F238E27FC236}">
                <a16:creationId xmlns:a16="http://schemas.microsoft.com/office/drawing/2014/main" id="{B64B996B-35A8-1551-1022-88F04E53318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137967">
            <a:off x="2837710" y="3210420"/>
            <a:ext cx="2406022" cy="30756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5" name="Picture 114"/>
          <p:cNvPicPr>
            <a:picLocks noChangeAspect="1"/>
          </p:cNvPicPr>
          <p:nvPr/>
        </p:nvPicPr>
        <p:blipFill rotWithShape="1">
          <a:blip r:embed="rId9">
            <a:extLst>
              <a:ext uri="{28A0092B-C50C-407E-A947-70E740481C1C}">
                <a14:useLocalDpi xmlns:a14="http://schemas.microsoft.com/office/drawing/2010/main" val="0"/>
              </a:ext>
            </a:extLst>
          </a:blip>
          <a:srcRect l="13086" t="78575" r="50339"/>
          <a:stretch/>
        </p:blipFill>
        <p:spPr>
          <a:xfrm rot="1900162">
            <a:off x="4019689" y="2513627"/>
            <a:ext cx="1497768" cy="960102"/>
          </a:xfrm>
          <a:prstGeom prst="rect">
            <a:avLst/>
          </a:prstGeom>
        </p:spPr>
      </p:pic>
      <p:pic>
        <p:nvPicPr>
          <p:cNvPr id="116" name="Picture 115"/>
          <p:cNvPicPr>
            <a:picLocks noChangeAspect="1"/>
          </p:cNvPicPr>
          <p:nvPr/>
        </p:nvPicPr>
        <p:blipFill rotWithShape="1">
          <a:blip r:embed="rId9">
            <a:extLst>
              <a:ext uri="{28A0092B-C50C-407E-A947-70E740481C1C}">
                <a14:useLocalDpi xmlns:a14="http://schemas.microsoft.com/office/drawing/2010/main" val="0"/>
              </a:ext>
            </a:extLst>
          </a:blip>
          <a:srcRect l="49690" t="40548" r="15047" b="41169"/>
          <a:stretch/>
        </p:blipFill>
        <p:spPr>
          <a:xfrm rot="2632424">
            <a:off x="3459488" y="1064281"/>
            <a:ext cx="1057002" cy="453001"/>
          </a:xfrm>
          <a:prstGeom prst="rect">
            <a:avLst/>
          </a:prstGeom>
        </p:spPr>
      </p:pic>
      <p:sp>
        <p:nvSpPr>
          <p:cNvPr id="119" name="Rectangle: Top Corners Rounded 99">
            <a:extLst>
              <a:ext uri="{FF2B5EF4-FFF2-40B4-BE49-F238E27FC236}">
                <a16:creationId xmlns:a16="http://schemas.microsoft.com/office/drawing/2014/main" id="{3E2ED699-8B1E-B332-4F82-BD87E2C5B61F}"/>
              </a:ext>
            </a:extLst>
          </p:cNvPr>
          <p:cNvSpPr/>
          <p:nvPr/>
        </p:nvSpPr>
        <p:spPr>
          <a:xfrm rot="16200000" flipV="1">
            <a:off x="10874041" y="2592401"/>
            <a:ext cx="1362895" cy="490299"/>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18"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effectLst/>
                <a:uLnTx/>
                <a:uFillTx/>
                <a:latin typeface="Sahel" panose="020B0603030804020204" pitchFamily="34" charset="-78"/>
                <a:cs typeface="Sahel" panose="020B0603030804020204" pitchFamily="34" charset="-78"/>
              </a:rPr>
              <a:t>سوال اول:چرا آمریکا با ما می‌جنگد؟</a:t>
            </a:r>
          </a:p>
        </p:txBody>
      </p:sp>
    </p:spTree>
    <p:extLst>
      <p:ext uri="{BB962C8B-B14F-4D97-AF65-F5344CB8AC3E}">
        <p14:creationId xmlns:p14="http://schemas.microsoft.com/office/powerpoint/2010/main" val="4246665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4343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4" name="Title 1">
            <a:extLst>
              <a:ext uri="{FF2B5EF4-FFF2-40B4-BE49-F238E27FC236}">
                <a16:creationId xmlns:a16="http://schemas.microsoft.com/office/drawing/2014/main" id="{5B15D4CA-48B2-3C4B-BED1-CFA5D57011F1}"/>
              </a:ext>
            </a:extLst>
          </p:cNvPr>
          <p:cNvSpPr txBox="1">
            <a:spLocks/>
          </p:cNvSpPr>
          <p:nvPr/>
        </p:nvSpPr>
        <p:spPr>
          <a:xfrm>
            <a:off x="2210249" y="2925700"/>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fa-IR" sz="3200" b="1" dirty="0">
                <a:solidFill>
                  <a:srgbClr val="FF0000"/>
                </a:solidFill>
                <a:latin typeface="Sahel" panose="020B0603030804020204" pitchFamily="34" charset="-78"/>
                <a:cs typeface="Sahel" panose="020B0603030804020204" pitchFamily="34" charset="-78"/>
              </a:rPr>
              <a:t>چطوری اغتشاش می‌کنند؟</a:t>
            </a:r>
            <a:endParaRPr lang="en-US" sz="3200" b="1" dirty="0">
              <a:solidFill>
                <a:srgbClr val="FF0000"/>
              </a:solidFill>
              <a:latin typeface="Sahel" panose="020B0603030804020204" pitchFamily="34" charset="-78"/>
              <a:cs typeface="Sahel" panose="020B0603030804020204" pitchFamily="34" charset="-78"/>
            </a:endParaRPr>
          </a:p>
        </p:txBody>
      </p:sp>
      <p:sp>
        <p:nvSpPr>
          <p:cNvPr id="115" name="Content Placeholder 2">
            <a:extLst>
              <a:ext uri="{FF2B5EF4-FFF2-40B4-BE49-F238E27FC236}">
                <a16:creationId xmlns:a16="http://schemas.microsoft.com/office/drawing/2014/main" id="{6205A2A6-BF7C-7192-9A37-109E3F7179BB}"/>
              </a:ext>
            </a:extLst>
          </p:cNvPr>
          <p:cNvSpPr txBox="1">
            <a:spLocks/>
          </p:cNvSpPr>
          <p:nvPr/>
        </p:nvSpPr>
        <p:spPr>
          <a:xfrm>
            <a:off x="1007324" y="1757166"/>
            <a:ext cx="4656666"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fa-IR" b="1" dirty="0">
                <a:solidFill>
                  <a:srgbClr val="C00000"/>
                </a:solidFill>
                <a:latin typeface="Sahel" panose="020B0603030804020204" pitchFamily="34" charset="-78"/>
                <a:cs typeface="Sahel" panose="020B0603030804020204" pitchFamily="34" charset="-78"/>
              </a:rPr>
              <a:t>1- رسانه</a:t>
            </a:r>
          </a:p>
          <a:p>
            <a:pPr rtl="1"/>
            <a:r>
              <a:rPr lang="fa-IR" dirty="0">
                <a:latin typeface="Sahel" panose="020B0603030804020204" pitchFamily="34" charset="-78"/>
                <a:cs typeface="Sahel" panose="020B0603030804020204" pitchFamily="34" charset="-78"/>
              </a:rPr>
              <a:t>الف) شبکه های فارسی زبان:</a:t>
            </a:r>
          </a:p>
          <a:p>
            <a:pPr rtl="1"/>
            <a:r>
              <a:rPr lang="fa-IR" dirty="0">
                <a:latin typeface="Sahel" panose="020B0603030804020204" pitchFamily="34" charset="-78"/>
                <a:cs typeface="Sahel" panose="020B0603030804020204" pitchFamily="34" charset="-78"/>
              </a:rPr>
              <a:t>220 شبکه فارسی زبان دنیا رایگان داریم ک دارند بر علیه ما کار می‌کنند...</a:t>
            </a:r>
          </a:p>
          <a:p>
            <a:pPr rtl="1"/>
            <a:r>
              <a:rPr lang="fa-IR" dirty="0">
                <a:latin typeface="Sahel" panose="020B0603030804020204" pitchFamily="34" charset="-78"/>
                <a:cs typeface="Sahel" panose="020B0603030804020204" pitchFamily="34" charset="-78"/>
              </a:rPr>
              <a:t>درحالی که خودشون همه‌ی شبکه هاشون پولی است.</a:t>
            </a:r>
          </a:p>
          <a:p>
            <a:pPr rtl="1"/>
            <a:endParaRPr lang="en-US" dirty="0">
              <a:latin typeface="Sahel" panose="020B0603030804020204" pitchFamily="34" charset="-78"/>
              <a:cs typeface="Sahel" panose="020B0603030804020204" pitchFamily="34" charset="-78"/>
            </a:endParaRPr>
          </a:p>
        </p:txBody>
      </p:sp>
      <p:pic>
        <p:nvPicPr>
          <p:cNvPr id="117" name="Picture 116"/>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12058" y1="33750" x2="22830" y2="44625"/>
                        <a14:foregroundMark x1="87138" y1="28250" x2="83441" y2="39500"/>
                        <a14:foregroundMark x1="22508" y1="69375" x2="18328" y2="78625"/>
                        <a14:foregroundMark x1="31672" y1="74000" x2="46624" y2="75500"/>
                        <a14:foregroundMark x1="62058" y1="74625" x2="66559" y2="76875"/>
                      </a14:backgroundRemoval>
                    </a14:imgEffect>
                  </a14:imgLayer>
                </a14:imgProps>
              </a:ext>
              <a:ext uri="{28A0092B-C50C-407E-A947-70E740481C1C}">
                <a14:useLocalDpi xmlns:a14="http://schemas.microsoft.com/office/drawing/2010/main" val="0"/>
              </a:ext>
            </a:extLst>
          </a:blip>
          <a:stretch>
            <a:fillRect/>
          </a:stretch>
        </p:blipFill>
        <p:spPr>
          <a:xfrm rot="1181842">
            <a:off x="9933688" y="2054950"/>
            <a:ext cx="962982" cy="1238562"/>
          </a:xfrm>
          <a:prstGeom prst="rect">
            <a:avLst/>
          </a:prstGeom>
        </p:spPr>
      </p:pic>
      <p:pic>
        <p:nvPicPr>
          <p:cNvPr id="118" name="Picture 117"/>
          <p:cNvPicPr>
            <a:picLocks noChangeAspect="1"/>
          </p:cNvPicPr>
          <p:nvPr/>
        </p:nvPicPr>
        <p:blipFill rotWithShape="1">
          <a:blip r:embed="rId10">
            <a:extLst>
              <a:ext uri="{BEBA8EAE-BF5A-486C-A8C5-ECC9F3942E4B}">
                <a14:imgProps xmlns:a14="http://schemas.microsoft.com/office/drawing/2010/main">
                  <a14:imgLayer r:embed="rId11">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12914870">
            <a:off x="6794761" y="4296100"/>
            <a:ext cx="1807643" cy="819382"/>
          </a:xfrm>
          <a:prstGeom prst="rect">
            <a:avLst/>
          </a:prstGeom>
        </p:spPr>
      </p:pic>
      <p:sp>
        <p:nvSpPr>
          <p:cNvPr id="7" name="TextBox 6">
            <a:extLst>
              <a:ext uri="{FF2B5EF4-FFF2-40B4-BE49-F238E27FC236}">
                <a16:creationId xmlns:a16="http://schemas.microsoft.com/office/drawing/2014/main" id="{B5477BED-5438-964B-D4CB-0DC0CBA10B9E}"/>
              </a:ext>
            </a:extLst>
          </p:cNvPr>
          <p:cNvSpPr txBox="1"/>
          <p:nvPr/>
        </p:nvSpPr>
        <p:spPr>
          <a:xfrm>
            <a:off x="2854997" y="594804"/>
            <a:ext cx="679497"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3</a:t>
            </a:r>
            <a:endParaRPr lang="en-US" sz="1600" dirty="0">
              <a:latin typeface="Sahel" panose="020B0603030804020204" pitchFamily="34" charset="-78"/>
              <a:cs typeface="Sahel" panose="020B0603030804020204" pitchFamily="34" charset="-78"/>
            </a:endParaRPr>
          </a:p>
        </p:txBody>
      </p:sp>
      <p:sp>
        <p:nvSpPr>
          <p:cNvPr id="119" name="Title 1">
            <a:extLst>
              <a:ext uri="{FF2B5EF4-FFF2-40B4-BE49-F238E27FC236}">
                <a16:creationId xmlns:a16="http://schemas.microsoft.com/office/drawing/2014/main" id="{657FEF57-199F-7715-8FEC-AC17850CB41A}"/>
              </a:ext>
            </a:extLst>
          </p:cNvPr>
          <p:cNvSpPr txBox="1">
            <a:spLocks/>
          </p:cNvSpPr>
          <p:nvPr/>
        </p:nvSpPr>
        <p:spPr>
          <a:xfrm>
            <a:off x="5596084" y="-1723438"/>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سوال</a:t>
            </a:r>
            <a:r>
              <a:rPr kumimoji="0" lang="en-US"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 </a:t>
            </a:r>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چهارم : </a:t>
            </a:r>
            <a:r>
              <a:rPr lang="fa-IR"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اغتشاش یا اعتراض؟</a:t>
            </a:r>
            <a:endParaRPr lang="en-US"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1" name="Picture 120"/>
          <p:cNvPicPr>
            <a:picLocks noChangeAspect="1"/>
          </p:cNvPicPr>
          <p:nvPr/>
        </p:nvPicPr>
        <p:blipFill>
          <a:blip r:embed="rId12">
            <a:extLst>
              <a:ext uri="{BEBA8EAE-BF5A-486C-A8C5-ECC9F3942E4B}">
                <a14:imgProps xmlns:a14="http://schemas.microsoft.com/office/drawing/2010/main">
                  <a14:imgLayer r:embed="rId13">
                    <a14:imgEffect>
                      <a14:backgroundRemoval t="2222" b="89778" l="9778" r="89778">
                        <a14:foregroundMark x1="33778" y1="73333" x2="37778" y2="78667"/>
                        <a14:foregroundMark x1="50667" y1="69333" x2="51556" y2="75556"/>
                        <a14:foregroundMark x1="65778" y1="69778" x2="65778" y2="77778"/>
                        <a14:foregroundMark x1="34222" y1="14222" x2="29333" y2="47556"/>
                        <a14:foregroundMark x1="55556" y1="22222" x2="50667" y2="56889"/>
                        <a14:foregroundMark x1="78222" y1="28000" x2="69778" y2="55556"/>
                      </a14:backgroundRemoval>
                    </a14:imgEffect>
                  </a14:imgLayer>
                </a14:imgProps>
              </a:ext>
              <a:ext uri="{28A0092B-C50C-407E-A947-70E740481C1C}">
                <a14:useLocalDpi xmlns:a14="http://schemas.microsoft.com/office/drawing/2010/main" val="0"/>
              </a:ext>
            </a:extLst>
          </a:blip>
          <a:stretch>
            <a:fillRect/>
          </a:stretch>
        </p:blipFill>
        <p:spPr>
          <a:xfrm rot="775283">
            <a:off x="2728493" y="4484647"/>
            <a:ext cx="1235806" cy="1235806"/>
          </a:xfrm>
          <a:prstGeom prst="rect">
            <a:avLst/>
          </a:prstGeom>
        </p:spPr>
      </p:pic>
    </p:spTree>
    <p:extLst>
      <p:ext uri="{BB962C8B-B14F-4D97-AF65-F5344CB8AC3E}">
        <p14:creationId xmlns:p14="http://schemas.microsoft.com/office/powerpoint/2010/main" val="93809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2562712"/>
            <a:ext cx="678866" cy="678866"/>
          </a:xfrm>
          <a:prstGeom prst="rect">
            <a:avLst/>
          </a:prstGeom>
        </p:spPr>
      </p:pic>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4343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4" name="Title 1">
            <a:extLst>
              <a:ext uri="{FF2B5EF4-FFF2-40B4-BE49-F238E27FC236}">
                <a16:creationId xmlns:a16="http://schemas.microsoft.com/office/drawing/2014/main" id="{5B15D4CA-48B2-3C4B-BED1-CFA5D57011F1}"/>
              </a:ext>
            </a:extLst>
          </p:cNvPr>
          <p:cNvSpPr txBox="1">
            <a:spLocks/>
          </p:cNvSpPr>
          <p:nvPr/>
        </p:nvSpPr>
        <p:spPr>
          <a:xfrm>
            <a:off x="2210249" y="2925700"/>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fa-IR" sz="3200" b="1" dirty="0">
                <a:solidFill>
                  <a:srgbClr val="FF0000"/>
                </a:solidFill>
                <a:latin typeface="Sahel" panose="020B0603030804020204" pitchFamily="34" charset="-78"/>
                <a:cs typeface="Sahel" panose="020B0603030804020204" pitchFamily="34" charset="-78"/>
              </a:rPr>
              <a:t>چطوری اغتشاش می‌کنند؟</a:t>
            </a:r>
            <a:endParaRPr lang="en-US" sz="3200" b="1" dirty="0">
              <a:solidFill>
                <a:srgbClr val="FF0000"/>
              </a:solidFill>
              <a:latin typeface="Sahel" panose="020B0603030804020204" pitchFamily="34" charset="-78"/>
              <a:cs typeface="Sahel" panose="020B0603030804020204" pitchFamily="34" charset="-78"/>
            </a:endParaRPr>
          </a:p>
        </p:txBody>
      </p:sp>
      <p:sp>
        <p:nvSpPr>
          <p:cNvPr id="116" name="Content Placeholder 2">
            <a:extLst>
              <a:ext uri="{FF2B5EF4-FFF2-40B4-BE49-F238E27FC236}">
                <a16:creationId xmlns:a16="http://schemas.microsoft.com/office/drawing/2014/main" id="{2F440469-ECB8-3185-D6D6-1F2BD84577B0}"/>
              </a:ext>
            </a:extLst>
          </p:cNvPr>
          <p:cNvSpPr txBox="1">
            <a:spLocks/>
          </p:cNvSpPr>
          <p:nvPr/>
        </p:nvSpPr>
        <p:spPr>
          <a:xfrm>
            <a:off x="-1056748" y="1642564"/>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buClr>
                <a:srgbClr val="0F6FC6"/>
              </a:buClr>
              <a:defRPr/>
            </a:pPr>
            <a:r>
              <a:rPr lang="fa-IR" sz="2800" dirty="0">
                <a:latin typeface="Sahel" panose="020B0603030804020204" pitchFamily="34" charset="-78"/>
                <a:cs typeface="Sahel" panose="020B0603030804020204" pitchFamily="34" charset="-78"/>
              </a:rPr>
              <a:t>ب) </a:t>
            </a:r>
            <a:r>
              <a:rPr lang="fa-IR" sz="2000" dirty="0">
                <a:latin typeface="Sahel" panose="020B0603030804020204" pitchFamily="34" charset="-78"/>
                <a:cs typeface="Sahel" panose="020B0603030804020204" pitchFamily="34" charset="-78"/>
              </a:rPr>
              <a:t>دروغگویی در رسانه هایشان...</a:t>
            </a:r>
            <a:endParaRPr lang="fa-IR" sz="2800" dirty="0">
              <a:latin typeface="Sahel" panose="020B0603030804020204" pitchFamily="34" charset="-78"/>
              <a:cs typeface="Sahel" panose="020B0603030804020204" pitchFamily="34" charset="-78"/>
            </a:endParaRPr>
          </a:p>
          <a:p>
            <a:pPr rtl="1"/>
            <a:r>
              <a:rPr lang="fa-IR" sz="2800" dirty="0">
                <a:latin typeface="Sahel" panose="020B0603030804020204" pitchFamily="34" charset="-78"/>
                <a:cs typeface="Sahel" panose="020B0603030804020204" pitchFamily="34" charset="-78"/>
              </a:rPr>
              <a:t>دروغگو کم حافظه است</a:t>
            </a:r>
          </a:p>
          <a:p>
            <a:endParaRPr lang="fa-IR" sz="2800" dirty="0">
              <a:latin typeface="Sahel" panose="020B0603030804020204" pitchFamily="34" charset="-78"/>
              <a:cs typeface="Sahel" panose="020B0603030804020204" pitchFamily="34" charset="-78"/>
            </a:endParaRPr>
          </a:p>
        </p:txBody>
      </p:sp>
      <p:sp>
        <p:nvSpPr>
          <p:cNvPr id="7" name="Rectangle 6"/>
          <p:cNvSpPr/>
          <p:nvPr/>
        </p:nvSpPr>
        <p:spPr>
          <a:xfrm>
            <a:off x="1690041" y="3781812"/>
            <a:ext cx="3440365" cy="954107"/>
          </a:xfrm>
          <a:prstGeom prst="rect">
            <a:avLst/>
          </a:prstGeom>
        </p:spPr>
        <p:txBody>
          <a:bodyPr wrap="none">
            <a:spAutoFit/>
          </a:bodyPr>
          <a:lstStyle/>
          <a:p>
            <a:pPr defTabSz="457200" rtl="1">
              <a:lnSpc>
                <a:spcPct val="100000"/>
              </a:lnSpc>
              <a:buClr>
                <a:srgbClr val="0F6FC6"/>
              </a:buClr>
              <a:buSzPct val="80000"/>
              <a:defRPr/>
            </a:pPr>
            <a:r>
              <a:rPr lang="fa-IR" sz="2800" dirty="0">
                <a:latin typeface="Sahel" panose="020B0603030804020204" pitchFamily="34" charset="-78"/>
                <a:cs typeface="Sahel" panose="020B0603030804020204" pitchFamily="34" charset="-78"/>
              </a:rPr>
              <a:t>ج) نمادسازی رسانه ای </a:t>
            </a:r>
          </a:p>
          <a:p>
            <a:pPr algn="ctr" defTabSz="457200" rtl="1">
              <a:lnSpc>
                <a:spcPct val="100000"/>
              </a:lnSpc>
              <a:buClr>
                <a:srgbClr val="0F6FC6"/>
              </a:buClr>
              <a:buSzPct val="80000"/>
              <a:defRPr/>
            </a:pPr>
            <a:r>
              <a:rPr lang="fa-IR" sz="2800" dirty="0">
                <a:latin typeface="Sahel" panose="020B0603030804020204" pitchFamily="34" charset="-78"/>
                <a:cs typeface="Sahel" panose="020B0603030804020204" pitchFamily="34" charset="-78"/>
              </a:rPr>
              <a:t>به هر قیمتی !</a:t>
            </a:r>
            <a:endParaRPr lang="fa-IR" sz="4400" dirty="0">
              <a:latin typeface="Sahel" panose="020B0603030804020204" pitchFamily="34" charset="-78"/>
              <a:cs typeface="Sahel" panose="020B0603030804020204" pitchFamily="34" charset="-78"/>
            </a:endParaRPr>
          </a:p>
        </p:txBody>
      </p:sp>
      <p:pic>
        <p:nvPicPr>
          <p:cNvPr id="115" name="Picture 114"/>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12058" y1="33750" x2="22830" y2="44625"/>
                        <a14:foregroundMark x1="87138" y1="28250" x2="83441" y2="39500"/>
                        <a14:foregroundMark x1="22508" y1="69375" x2="18328" y2="78625"/>
                        <a14:foregroundMark x1="31672" y1="74000" x2="46624" y2="75500"/>
                        <a14:foregroundMark x1="62058" y1="74625" x2="66559" y2="76875"/>
                      </a14:backgroundRemoval>
                    </a14:imgEffect>
                  </a14:imgLayer>
                </a14:imgProps>
              </a:ext>
              <a:ext uri="{28A0092B-C50C-407E-A947-70E740481C1C}">
                <a14:useLocalDpi xmlns:a14="http://schemas.microsoft.com/office/drawing/2010/main" val="0"/>
              </a:ext>
            </a:extLst>
          </a:blip>
          <a:stretch>
            <a:fillRect/>
          </a:stretch>
        </p:blipFill>
        <p:spPr>
          <a:xfrm rot="1181842">
            <a:off x="9933688" y="2054950"/>
            <a:ext cx="962982" cy="1238562"/>
          </a:xfrm>
          <a:prstGeom prst="rect">
            <a:avLst/>
          </a:prstGeom>
        </p:spPr>
      </p:pic>
      <p:pic>
        <p:nvPicPr>
          <p:cNvPr id="118" name="Picture 117"/>
          <p:cNvPicPr>
            <a:picLocks noChangeAspect="1"/>
          </p:cNvPicPr>
          <p:nvPr/>
        </p:nvPicPr>
        <p:blipFill rotWithShape="1">
          <a:blip r:embed="rId10">
            <a:extLst>
              <a:ext uri="{BEBA8EAE-BF5A-486C-A8C5-ECC9F3942E4B}">
                <a14:imgProps xmlns:a14="http://schemas.microsoft.com/office/drawing/2010/main">
                  <a14:imgLayer r:embed="rId11">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12914870">
            <a:off x="6794761" y="4296100"/>
            <a:ext cx="1807643" cy="819382"/>
          </a:xfrm>
          <a:prstGeom prst="rect">
            <a:avLst/>
          </a:prstGeom>
        </p:spPr>
      </p:pic>
      <p:sp>
        <p:nvSpPr>
          <p:cNvPr id="9" name="TextBox 8">
            <a:extLst>
              <a:ext uri="{FF2B5EF4-FFF2-40B4-BE49-F238E27FC236}">
                <a16:creationId xmlns:a16="http://schemas.microsoft.com/office/drawing/2014/main" id="{944BA8E6-E39F-4F14-B693-A8B805B4FD3E}"/>
              </a:ext>
            </a:extLst>
          </p:cNvPr>
          <p:cNvSpPr txBox="1"/>
          <p:nvPr/>
        </p:nvSpPr>
        <p:spPr>
          <a:xfrm>
            <a:off x="2804256" y="2721518"/>
            <a:ext cx="367002"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4</a:t>
            </a:r>
            <a:endParaRPr lang="en-US" sz="1600" dirty="0">
              <a:latin typeface="Sahel" panose="020B0603030804020204" pitchFamily="34" charset="-78"/>
              <a:cs typeface="Sahel" panose="020B0603030804020204" pitchFamily="34" charset="-78"/>
            </a:endParaRPr>
          </a:p>
        </p:txBody>
      </p:sp>
      <p:pic>
        <p:nvPicPr>
          <p:cNvPr id="13" name="Picture 12">
            <a:extLst>
              <a:ext uri="{FF2B5EF4-FFF2-40B4-BE49-F238E27FC236}">
                <a16:creationId xmlns:a16="http://schemas.microsoft.com/office/drawing/2014/main" id="{C785D106-C470-A3F4-E2B0-B6D93FA364AD}"/>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4696312"/>
            <a:ext cx="678866" cy="678866"/>
          </a:xfrm>
          <a:prstGeom prst="rect">
            <a:avLst/>
          </a:prstGeom>
        </p:spPr>
      </p:pic>
      <p:sp>
        <p:nvSpPr>
          <p:cNvPr id="15" name="TextBox 14">
            <a:extLst>
              <a:ext uri="{FF2B5EF4-FFF2-40B4-BE49-F238E27FC236}">
                <a16:creationId xmlns:a16="http://schemas.microsoft.com/office/drawing/2014/main" id="{AA701C23-B0E9-F364-8C4E-F552ABB4301C}"/>
              </a:ext>
            </a:extLst>
          </p:cNvPr>
          <p:cNvSpPr txBox="1"/>
          <p:nvPr/>
        </p:nvSpPr>
        <p:spPr>
          <a:xfrm>
            <a:off x="2804256" y="4855118"/>
            <a:ext cx="367002"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5</a:t>
            </a:r>
            <a:endParaRPr lang="en-US" sz="1600" dirty="0">
              <a:latin typeface="Sahel" panose="020B0603030804020204" pitchFamily="34" charset="-78"/>
              <a:cs typeface="Sahel" panose="020B0603030804020204" pitchFamily="34" charset="-78"/>
            </a:endParaRPr>
          </a:p>
        </p:txBody>
      </p:sp>
      <p:sp>
        <p:nvSpPr>
          <p:cNvPr id="121" name="Title 1">
            <a:extLst>
              <a:ext uri="{FF2B5EF4-FFF2-40B4-BE49-F238E27FC236}">
                <a16:creationId xmlns:a16="http://schemas.microsoft.com/office/drawing/2014/main" id="{657FEF57-199F-7715-8FEC-AC17850CB41A}"/>
              </a:ext>
            </a:extLst>
          </p:cNvPr>
          <p:cNvSpPr txBox="1">
            <a:spLocks/>
          </p:cNvSpPr>
          <p:nvPr/>
        </p:nvSpPr>
        <p:spPr>
          <a:xfrm>
            <a:off x="5596084" y="-1723438"/>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سوال</a:t>
            </a:r>
            <a:r>
              <a:rPr kumimoji="0" lang="en-US"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 </a:t>
            </a:r>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چهارم : </a:t>
            </a:r>
            <a:r>
              <a:rPr lang="fa-IR"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اغتشاش یا اعتراض؟</a:t>
            </a:r>
            <a:endParaRPr lang="en-US"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364874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75456" y="429112"/>
            <a:ext cx="678866" cy="678866"/>
          </a:xfrm>
          <a:prstGeom prst="rect">
            <a:avLst/>
          </a:prstGeom>
        </p:spPr>
      </p:pic>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5867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6" name="Title 1">
            <a:extLst>
              <a:ext uri="{FF2B5EF4-FFF2-40B4-BE49-F238E27FC236}">
                <a16:creationId xmlns:a16="http://schemas.microsoft.com/office/drawing/2014/main" id="{BB46F291-5513-0FE3-18B8-01022A0C87E0}"/>
              </a:ext>
            </a:extLst>
          </p:cNvPr>
          <p:cNvSpPr txBox="1">
            <a:spLocks/>
          </p:cNvSpPr>
          <p:nvPr/>
        </p:nvSpPr>
        <p:spPr>
          <a:xfrm>
            <a:off x="1078243" y="2586830"/>
            <a:ext cx="4700899"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2400" b="1" dirty="0">
                <a:solidFill>
                  <a:srgbClr val="C00000"/>
                </a:solidFill>
                <a:latin typeface="Sahel" panose="020B0603030804020204" pitchFamily="34" charset="-78"/>
                <a:cs typeface="Sahel" panose="020B0603030804020204" pitchFamily="34" charset="-78"/>
              </a:rPr>
              <a:t>2- تجهیز:</a:t>
            </a:r>
          </a:p>
          <a:p>
            <a:pPr rtl="1"/>
            <a:r>
              <a:rPr lang="fa-IR" sz="2400" dirty="0">
                <a:latin typeface="Sahel" panose="020B0603030804020204" pitchFamily="34" charset="-78"/>
                <a:cs typeface="Sahel" panose="020B0603030804020204" pitchFamily="34" charset="-78"/>
              </a:rPr>
              <a:t/>
            </a:r>
            <a:br>
              <a:rPr lang="fa-IR" sz="2400" dirty="0">
                <a:latin typeface="Sahel" panose="020B0603030804020204" pitchFamily="34" charset="-78"/>
                <a:cs typeface="Sahel" panose="020B0603030804020204" pitchFamily="34" charset="-78"/>
              </a:rPr>
            </a:br>
            <a:r>
              <a:rPr lang="fa-IR" sz="2400" dirty="0">
                <a:latin typeface="Sahel" panose="020B0603030804020204" pitchFamily="34" charset="-78"/>
                <a:cs typeface="Sahel" panose="020B0603030804020204" pitchFamily="34" charset="-78"/>
              </a:rPr>
              <a:t>الف) آموزش کشته سازی:</a:t>
            </a:r>
            <a:br>
              <a:rPr lang="fa-IR" sz="2400" dirty="0">
                <a:latin typeface="Sahel" panose="020B0603030804020204" pitchFamily="34" charset="-78"/>
                <a:cs typeface="Sahel" panose="020B0603030804020204" pitchFamily="34" charset="-78"/>
              </a:rPr>
            </a:br>
            <a:r>
              <a:rPr lang="fa-IR" sz="2400" dirty="0">
                <a:latin typeface="Sahel" panose="020B0603030804020204" pitchFamily="34" charset="-78"/>
                <a:cs typeface="Sahel" panose="020B0603030804020204" pitchFamily="34" charset="-78"/>
              </a:rPr>
              <a:t> آموزش دیدن افراد در داخل ایران و تامین مالی و تجهیز آنها</a:t>
            </a:r>
            <a:endParaRPr lang="en-US" sz="2400" dirty="0">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5B15D4CA-48B2-3C4B-BED1-CFA5D57011F1}"/>
              </a:ext>
            </a:extLst>
          </p:cNvPr>
          <p:cNvSpPr txBox="1">
            <a:spLocks/>
          </p:cNvSpPr>
          <p:nvPr/>
        </p:nvSpPr>
        <p:spPr>
          <a:xfrm>
            <a:off x="2210249" y="2925700"/>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fa-IR" sz="3200" b="1" dirty="0">
                <a:solidFill>
                  <a:srgbClr val="FF0000"/>
                </a:solidFill>
                <a:latin typeface="Sahel" panose="020B0603030804020204" pitchFamily="34" charset="-78"/>
                <a:cs typeface="Sahel" panose="020B0603030804020204" pitchFamily="34" charset="-78"/>
              </a:rPr>
              <a:t>چطوری اغتشاش می‌کنند؟</a:t>
            </a:r>
            <a:endParaRPr lang="en-US" sz="3200" b="1" dirty="0">
              <a:solidFill>
                <a:srgbClr val="FF0000"/>
              </a:solidFill>
              <a:latin typeface="Sahel" panose="020B0603030804020204" pitchFamily="34" charset="-78"/>
              <a:cs typeface="Sahel" panose="020B0603030804020204" pitchFamily="34" charset="-78"/>
            </a:endParaRPr>
          </a:p>
        </p:txBody>
      </p:sp>
      <p:pic>
        <p:nvPicPr>
          <p:cNvPr id="118" name="Picture 117"/>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12058" y1="33750" x2="22830" y2="44625"/>
                        <a14:foregroundMark x1="87138" y1="28250" x2="83441" y2="39500"/>
                        <a14:foregroundMark x1="22508" y1="69375" x2="18328" y2="78625"/>
                        <a14:foregroundMark x1="31672" y1="74000" x2="46624" y2="75500"/>
                        <a14:foregroundMark x1="62058" y1="74625" x2="66559" y2="76875"/>
                      </a14:backgroundRemoval>
                    </a14:imgEffect>
                  </a14:imgLayer>
                </a14:imgProps>
              </a:ext>
              <a:ext uri="{28A0092B-C50C-407E-A947-70E740481C1C}">
                <a14:useLocalDpi xmlns:a14="http://schemas.microsoft.com/office/drawing/2010/main" val="0"/>
              </a:ext>
            </a:extLst>
          </a:blip>
          <a:stretch>
            <a:fillRect/>
          </a:stretch>
        </p:blipFill>
        <p:spPr>
          <a:xfrm rot="1181842">
            <a:off x="9933688" y="2054950"/>
            <a:ext cx="962982" cy="1238562"/>
          </a:xfrm>
          <a:prstGeom prst="rect">
            <a:avLst/>
          </a:prstGeom>
        </p:spPr>
      </p:pic>
      <p:pic>
        <p:nvPicPr>
          <p:cNvPr id="119" name="Picture 118"/>
          <p:cNvPicPr>
            <a:picLocks noChangeAspect="1"/>
          </p:cNvPicPr>
          <p:nvPr/>
        </p:nvPicPr>
        <p:blipFill rotWithShape="1">
          <a:blip r:embed="rId10">
            <a:extLst>
              <a:ext uri="{BEBA8EAE-BF5A-486C-A8C5-ECC9F3942E4B}">
                <a14:imgProps xmlns:a14="http://schemas.microsoft.com/office/drawing/2010/main">
                  <a14:imgLayer r:embed="rId11">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12914870">
            <a:off x="6794761" y="4296100"/>
            <a:ext cx="1807643" cy="819382"/>
          </a:xfrm>
          <a:prstGeom prst="rect">
            <a:avLst/>
          </a:prstGeom>
        </p:spPr>
      </p:pic>
      <p:sp>
        <p:nvSpPr>
          <p:cNvPr id="7" name="TextBox 6">
            <a:extLst>
              <a:ext uri="{FF2B5EF4-FFF2-40B4-BE49-F238E27FC236}">
                <a16:creationId xmlns:a16="http://schemas.microsoft.com/office/drawing/2014/main" id="{60781C13-E0C7-3C4A-F045-4F1996C5B46E}"/>
              </a:ext>
            </a:extLst>
          </p:cNvPr>
          <p:cNvSpPr txBox="1"/>
          <p:nvPr/>
        </p:nvSpPr>
        <p:spPr>
          <a:xfrm>
            <a:off x="2884163" y="628250"/>
            <a:ext cx="679497"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6</a:t>
            </a:r>
            <a:endParaRPr lang="en-US" sz="1600" dirty="0">
              <a:latin typeface="Sahel" panose="020B0603030804020204" pitchFamily="34" charset="-78"/>
              <a:cs typeface="Sahel" panose="020B0603030804020204" pitchFamily="34" charset="-78"/>
            </a:endParaRPr>
          </a:p>
        </p:txBody>
      </p:sp>
      <p:sp>
        <p:nvSpPr>
          <p:cNvPr id="117" name="Title 1">
            <a:extLst>
              <a:ext uri="{FF2B5EF4-FFF2-40B4-BE49-F238E27FC236}">
                <a16:creationId xmlns:a16="http://schemas.microsoft.com/office/drawing/2014/main" id="{657FEF57-199F-7715-8FEC-AC17850CB41A}"/>
              </a:ext>
            </a:extLst>
          </p:cNvPr>
          <p:cNvSpPr txBox="1">
            <a:spLocks/>
          </p:cNvSpPr>
          <p:nvPr/>
        </p:nvSpPr>
        <p:spPr>
          <a:xfrm>
            <a:off x="5596084" y="-1723438"/>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سوال</a:t>
            </a:r>
            <a:r>
              <a:rPr kumimoji="0" lang="en-US"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 </a:t>
            </a:r>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چهارم : </a:t>
            </a:r>
            <a:r>
              <a:rPr lang="fa-IR"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اغتشاش یا اعتراض؟</a:t>
            </a:r>
            <a:endParaRPr lang="en-US"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2" name="Picture 121"/>
          <p:cNvPicPr>
            <a:picLocks noChangeAspect="1"/>
          </p:cNvPicPr>
          <p:nvPr/>
        </p:nvPicPr>
        <p:blipFill>
          <a:blip r:embed="rId12">
            <a:extLst>
              <a:ext uri="{BEBA8EAE-BF5A-486C-A8C5-ECC9F3942E4B}">
                <a14:imgProps xmlns:a14="http://schemas.microsoft.com/office/drawing/2010/main">
                  <a14:imgLayer r:embed="rId13">
                    <a14:imgEffect>
                      <a14:backgroundRemoval t="2222" b="89778" l="9778" r="89778">
                        <a14:foregroundMark x1="33778" y1="73333" x2="37778" y2="78667"/>
                        <a14:foregroundMark x1="50667" y1="69333" x2="51556" y2="75556"/>
                        <a14:foregroundMark x1="65778" y1="69778" x2="65778" y2="77778"/>
                        <a14:foregroundMark x1="34222" y1="14222" x2="29333" y2="47556"/>
                        <a14:foregroundMark x1="55556" y1="22222" x2="50667" y2="56889"/>
                        <a14:foregroundMark x1="78222" y1="28000" x2="69778" y2="55556"/>
                      </a14:backgroundRemoval>
                    </a14:imgEffect>
                  </a14:imgLayer>
                </a14:imgProps>
              </a:ext>
              <a:ext uri="{28A0092B-C50C-407E-A947-70E740481C1C}">
                <a14:useLocalDpi xmlns:a14="http://schemas.microsoft.com/office/drawing/2010/main" val="0"/>
              </a:ext>
            </a:extLst>
          </a:blip>
          <a:stretch>
            <a:fillRect/>
          </a:stretch>
        </p:blipFill>
        <p:spPr>
          <a:xfrm rot="775283">
            <a:off x="2728493" y="4484647"/>
            <a:ext cx="1235806" cy="1235806"/>
          </a:xfrm>
          <a:prstGeom prst="rect">
            <a:avLst/>
          </a:prstGeom>
        </p:spPr>
      </p:pic>
    </p:spTree>
    <p:extLst>
      <p:ext uri="{BB962C8B-B14F-4D97-AF65-F5344CB8AC3E}">
        <p14:creationId xmlns:p14="http://schemas.microsoft.com/office/powerpoint/2010/main" val="1933829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429112"/>
            <a:ext cx="678866" cy="678866"/>
          </a:xfrm>
          <a:prstGeom prst="rect">
            <a:avLst/>
          </a:prstGeom>
        </p:spPr>
      </p:pic>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4343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BB46F291-5513-0FE3-18B8-01022A0C87E0}"/>
              </a:ext>
            </a:extLst>
          </p:cNvPr>
          <p:cNvSpPr txBox="1">
            <a:spLocks/>
          </p:cNvSpPr>
          <p:nvPr/>
        </p:nvSpPr>
        <p:spPr>
          <a:xfrm>
            <a:off x="966358" y="2781573"/>
            <a:ext cx="4700899"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fa-IR" sz="2400" dirty="0">
                <a:latin typeface="Sahel" panose="020B0603030804020204" pitchFamily="34" charset="-78"/>
                <a:cs typeface="Sahel" panose="020B0603030804020204" pitchFamily="34" charset="-78"/>
              </a:rPr>
              <a:t/>
            </a:r>
            <a:br>
              <a:rPr lang="fa-IR" sz="2400" dirty="0">
                <a:latin typeface="Sahel" panose="020B0603030804020204" pitchFamily="34" charset="-78"/>
                <a:cs typeface="Sahel" panose="020B0603030804020204" pitchFamily="34" charset="-78"/>
              </a:rPr>
            </a:br>
            <a:r>
              <a:rPr lang="fa-IR" sz="2400" dirty="0">
                <a:latin typeface="Sahel" panose="020B0603030804020204" pitchFamily="34" charset="-78"/>
                <a:cs typeface="Sahel" panose="020B0603030804020204" pitchFamily="34" charset="-78"/>
              </a:rPr>
              <a:t>ب) آموزش خرابکاری:</a:t>
            </a:r>
            <a:br>
              <a:rPr lang="fa-IR" sz="2400" dirty="0">
                <a:latin typeface="Sahel" panose="020B0603030804020204" pitchFamily="34" charset="-78"/>
                <a:cs typeface="Sahel" panose="020B0603030804020204" pitchFamily="34" charset="-78"/>
              </a:rPr>
            </a:br>
            <a:r>
              <a:rPr lang="fa-IR" sz="2400" dirty="0">
                <a:latin typeface="Sahel" panose="020B0603030804020204" pitchFamily="34" charset="-78"/>
                <a:cs typeface="Sahel" panose="020B0603030804020204" pitchFamily="34" charset="-78"/>
              </a:rPr>
              <a:t> آموزش دیدن افراد در داخل ایران و تامین مالی و تجهیز آنها</a:t>
            </a:r>
            <a:endParaRPr lang="en-US" sz="2400" dirty="0">
              <a:latin typeface="Sahel" panose="020B0603030804020204" pitchFamily="34" charset="-78"/>
              <a:cs typeface="Sahel" panose="020B0603030804020204" pitchFamily="34" charset="-78"/>
            </a:endParaRPr>
          </a:p>
        </p:txBody>
      </p:sp>
      <p:sp>
        <p:nvSpPr>
          <p:cNvPr id="116" name="Title 1">
            <a:extLst>
              <a:ext uri="{FF2B5EF4-FFF2-40B4-BE49-F238E27FC236}">
                <a16:creationId xmlns:a16="http://schemas.microsoft.com/office/drawing/2014/main" id="{5B15D4CA-48B2-3C4B-BED1-CFA5D57011F1}"/>
              </a:ext>
            </a:extLst>
          </p:cNvPr>
          <p:cNvSpPr txBox="1">
            <a:spLocks/>
          </p:cNvSpPr>
          <p:nvPr/>
        </p:nvSpPr>
        <p:spPr>
          <a:xfrm>
            <a:off x="2210249" y="2925700"/>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fa-IR" sz="3200" b="1" dirty="0">
                <a:solidFill>
                  <a:srgbClr val="FF0000"/>
                </a:solidFill>
                <a:latin typeface="Sahel" panose="020B0603030804020204" pitchFamily="34" charset="-78"/>
                <a:cs typeface="Sahel" panose="020B0603030804020204" pitchFamily="34" charset="-78"/>
              </a:rPr>
              <a:t>چطوری اغتشاش می‌کنند؟</a:t>
            </a:r>
            <a:endParaRPr lang="en-US" sz="3200" b="1" dirty="0">
              <a:solidFill>
                <a:srgbClr val="FF0000"/>
              </a:solidFill>
              <a:latin typeface="Sahel" panose="020B0603030804020204" pitchFamily="34" charset="-78"/>
              <a:cs typeface="Sahel" panose="020B0603030804020204" pitchFamily="34" charset="-78"/>
            </a:endParaRPr>
          </a:p>
        </p:txBody>
      </p:sp>
      <p:pic>
        <p:nvPicPr>
          <p:cNvPr id="118" name="Picture 117"/>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12058" y1="33750" x2="22830" y2="44625"/>
                        <a14:foregroundMark x1="87138" y1="28250" x2="83441" y2="39500"/>
                        <a14:foregroundMark x1="22508" y1="69375" x2="18328" y2="78625"/>
                        <a14:foregroundMark x1="31672" y1="74000" x2="46624" y2="75500"/>
                        <a14:foregroundMark x1="62058" y1="74625" x2="66559" y2="76875"/>
                      </a14:backgroundRemoval>
                    </a14:imgEffect>
                  </a14:imgLayer>
                </a14:imgProps>
              </a:ext>
              <a:ext uri="{28A0092B-C50C-407E-A947-70E740481C1C}">
                <a14:useLocalDpi xmlns:a14="http://schemas.microsoft.com/office/drawing/2010/main" val="0"/>
              </a:ext>
            </a:extLst>
          </a:blip>
          <a:stretch>
            <a:fillRect/>
          </a:stretch>
        </p:blipFill>
        <p:spPr>
          <a:xfrm rot="1181842">
            <a:off x="9933688" y="2054950"/>
            <a:ext cx="962982" cy="1238562"/>
          </a:xfrm>
          <a:prstGeom prst="rect">
            <a:avLst/>
          </a:prstGeom>
        </p:spPr>
      </p:pic>
      <p:pic>
        <p:nvPicPr>
          <p:cNvPr id="119" name="Picture 118"/>
          <p:cNvPicPr>
            <a:picLocks noChangeAspect="1"/>
          </p:cNvPicPr>
          <p:nvPr/>
        </p:nvPicPr>
        <p:blipFill rotWithShape="1">
          <a:blip r:embed="rId10">
            <a:extLst>
              <a:ext uri="{BEBA8EAE-BF5A-486C-A8C5-ECC9F3942E4B}">
                <a14:imgProps xmlns:a14="http://schemas.microsoft.com/office/drawing/2010/main">
                  <a14:imgLayer r:embed="rId11">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12914870">
            <a:off x="6794761" y="4296100"/>
            <a:ext cx="1807643" cy="819382"/>
          </a:xfrm>
          <a:prstGeom prst="rect">
            <a:avLst/>
          </a:prstGeom>
        </p:spPr>
      </p:pic>
      <p:sp>
        <p:nvSpPr>
          <p:cNvPr id="9" name="TextBox 8">
            <a:extLst>
              <a:ext uri="{FF2B5EF4-FFF2-40B4-BE49-F238E27FC236}">
                <a16:creationId xmlns:a16="http://schemas.microsoft.com/office/drawing/2014/main" id="{EFCCBC28-A00F-55D2-BEB1-A60AAA6CAFBB}"/>
              </a:ext>
            </a:extLst>
          </p:cNvPr>
          <p:cNvSpPr txBox="1"/>
          <p:nvPr/>
        </p:nvSpPr>
        <p:spPr>
          <a:xfrm>
            <a:off x="2820317" y="640524"/>
            <a:ext cx="679497"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7</a:t>
            </a:r>
            <a:endParaRPr lang="en-US" sz="1600" dirty="0">
              <a:latin typeface="Sahel" panose="020B0603030804020204" pitchFamily="34" charset="-78"/>
              <a:cs typeface="Sahel" panose="020B0603030804020204" pitchFamily="34" charset="-78"/>
            </a:endParaRPr>
          </a:p>
        </p:txBody>
      </p:sp>
      <p:sp>
        <p:nvSpPr>
          <p:cNvPr id="117" name="Title 1">
            <a:extLst>
              <a:ext uri="{FF2B5EF4-FFF2-40B4-BE49-F238E27FC236}">
                <a16:creationId xmlns:a16="http://schemas.microsoft.com/office/drawing/2014/main" id="{657FEF57-199F-7715-8FEC-AC17850CB41A}"/>
              </a:ext>
            </a:extLst>
          </p:cNvPr>
          <p:cNvSpPr txBox="1">
            <a:spLocks/>
          </p:cNvSpPr>
          <p:nvPr/>
        </p:nvSpPr>
        <p:spPr>
          <a:xfrm>
            <a:off x="5596084" y="-1723438"/>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سوال</a:t>
            </a:r>
            <a:r>
              <a:rPr kumimoji="0" lang="en-US"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 </a:t>
            </a:r>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چهارم : </a:t>
            </a:r>
            <a:r>
              <a:rPr lang="fa-IR"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اغتشاش یا اعتراض؟</a:t>
            </a:r>
            <a:endParaRPr lang="en-US"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2" name="Picture 121"/>
          <p:cNvPicPr>
            <a:picLocks noChangeAspect="1"/>
          </p:cNvPicPr>
          <p:nvPr/>
        </p:nvPicPr>
        <p:blipFill>
          <a:blip r:embed="rId12">
            <a:extLst>
              <a:ext uri="{BEBA8EAE-BF5A-486C-A8C5-ECC9F3942E4B}">
                <a14:imgProps xmlns:a14="http://schemas.microsoft.com/office/drawing/2010/main">
                  <a14:imgLayer r:embed="rId13">
                    <a14:imgEffect>
                      <a14:backgroundRemoval t="2222" b="89778" l="9778" r="89778">
                        <a14:foregroundMark x1="33778" y1="73333" x2="37778" y2="78667"/>
                        <a14:foregroundMark x1="50667" y1="69333" x2="51556" y2="75556"/>
                        <a14:foregroundMark x1="65778" y1="69778" x2="65778" y2="77778"/>
                        <a14:foregroundMark x1="34222" y1="14222" x2="29333" y2="47556"/>
                        <a14:foregroundMark x1="55556" y1="22222" x2="50667" y2="56889"/>
                        <a14:foregroundMark x1="78222" y1="28000" x2="69778" y2="55556"/>
                      </a14:backgroundRemoval>
                    </a14:imgEffect>
                  </a14:imgLayer>
                </a14:imgProps>
              </a:ext>
              <a:ext uri="{28A0092B-C50C-407E-A947-70E740481C1C}">
                <a14:useLocalDpi xmlns:a14="http://schemas.microsoft.com/office/drawing/2010/main" val="0"/>
              </a:ext>
            </a:extLst>
          </a:blip>
          <a:stretch>
            <a:fillRect/>
          </a:stretch>
        </p:blipFill>
        <p:spPr>
          <a:xfrm rot="775283">
            <a:off x="2728493" y="4484647"/>
            <a:ext cx="1235806" cy="1235806"/>
          </a:xfrm>
          <a:prstGeom prst="rect">
            <a:avLst/>
          </a:prstGeom>
        </p:spPr>
      </p:pic>
    </p:spTree>
    <p:extLst>
      <p:ext uri="{BB962C8B-B14F-4D97-AF65-F5344CB8AC3E}">
        <p14:creationId xmlns:p14="http://schemas.microsoft.com/office/powerpoint/2010/main" val="319532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02176" y="429112"/>
            <a:ext cx="678866" cy="678866"/>
          </a:xfrm>
          <a:prstGeom prst="rect">
            <a:avLst/>
          </a:prstGeom>
        </p:spPr>
      </p:pic>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4343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6" name="Content Placeholder 2">
            <a:extLst>
              <a:ext uri="{FF2B5EF4-FFF2-40B4-BE49-F238E27FC236}">
                <a16:creationId xmlns:a16="http://schemas.microsoft.com/office/drawing/2014/main" id="{6E5E1150-2E92-026D-A1CE-80BE3EA0C4FA}"/>
              </a:ext>
            </a:extLst>
          </p:cNvPr>
          <p:cNvSpPr txBox="1">
            <a:spLocks/>
          </p:cNvSpPr>
          <p:nvPr/>
        </p:nvSpPr>
        <p:spPr>
          <a:xfrm>
            <a:off x="-972497" y="1942802"/>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fa-IR" sz="2800" dirty="0">
                <a:latin typeface="Sahel" panose="020B0603030804020204" pitchFamily="34" charset="-78"/>
                <a:cs typeface="Sahel" panose="020B0603030804020204" pitchFamily="34" charset="-78"/>
              </a:rPr>
              <a:t>د) تجهیز سلاح و پول:</a:t>
            </a:r>
          </a:p>
          <a:p>
            <a:pPr rtl="1"/>
            <a:r>
              <a:rPr lang="fa-IR" sz="2800" dirty="0">
                <a:latin typeface="Sahel" panose="020B0603030804020204" pitchFamily="34" charset="-78"/>
                <a:cs typeface="Sahel" panose="020B0603030804020204" pitchFamily="34" charset="-78"/>
              </a:rPr>
              <a:t>رفتارهای داعشی گونه</a:t>
            </a:r>
          </a:p>
        </p:txBody>
      </p:sp>
      <p:sp>
        <p:nvSpPr>
          <p:cNvPr id="7" name="Rectangle 6"/>
          <p:cNvSpPr/>
          <p:nvPr/>
        </p:nvSpPr>
        <p:spPr>
          <a:xfrm>
            <a:off x="263532" y="3426111"/>
            <a:ext cx="6096000" cy="646331"/>
          </a:xfrm>
          <a:prstGeom prst="rect">
            <a:avLst/>
          </a:prstGeom>
        </p:spPr>
        <p:txBody>
          <a:bodyPr>
            <a:spAutoFit/>
          </a:bodyPr>
          <a:lstStyle/>
          <a:p>
            <a:pPr algn="ctr" rtl="1"/>
            <a:r>
              <a:rPr lang="fa-IR" sz="1600" dirty="0">
                <a:latin typeface="Sahel" panose="020B0603030804020204" pitchFamily="34" charset="-78"/>
                <a:cs typeface="Sahel" panose="020B0603030804020204" pitchFamily="34" charset="-78"/>
              </a:rPr>
              <a:t>آشوب و خرابکاری </a:t>
            </a:r>
            <a:r>
              <a:rPr lang="fa-IR" dirty="0">
                <a:latin typeface="Sahel" panose="020B0603030804020204" pitchFamily="34" charset="-78"/>
                <a:cs typeface="Sahel" panose="020B0603030804020204" pitchFamily="34" charset="-78"/>
              </a:rPr>
              <a:t>:</a:t>
            </a:r>
            <a:br>
              <a:rPr lang="fa-IR" dirty="0">
                <a:latin typeface="Sahel" panose="020B0603030804020204" pitchFamily="34" charset="-78"/>
                <a:cs typeface="Sahel" panose="020B0603030804020204" pitchFamily="34" charset="-78"/>
              </a:rPr>
            </a:br>
            <a:r>
              <a:rPr lang="fa-IR" dirty="0">
                <a:latin typeface="Sahel" panose="020B0603030804020204" pitchFamily="34" charset="-78"/>
                <a:cs typeface="Sahel" panose="020B0603030804020204" pitchFamily="34" charset="-78"/>
              </a:rPr>
              <a:t>به عنوان نمونه در سعادت آباد...</a:t>
            </a:r>
            <a:endParaRPr lang="en-US" dirty="0">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5B15D4CA-48B2-3C4B-BED1-CFA5D57011F1}"/>
              </a:ext>
            </a:extLst>
          </p:cNvPr>
          <p:cNvSpPr txBox="1">
            <a:spLocks/>
          </p:cNvSpPr>
          <p:nvPr/>
        </p:nvSpPr>
        <p:spPr>
          <a:xfrm>
            <a:off x="2210249" y="2925700"/>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fa-IR" sz="3200" b="1" dirty="0">
                <a:solidFill>
                  <a:srgbClr val="FF0000"/>
                </a:solidFill>
                <a:latin typeface="Sahel" panose="020B0603030804020204" pitchFamily="34" charset="-78"/>
                <a:cs typeface="Sahel" panose="020B0603030804020204" pitchFamily="34" charset="-78"/>
              </a:rPr>
              <a:t>چطوری اغتشاش می‌کنند؟</a:t>
            </a:r>
            <a:endParaRPr lang="en-US" sz="3200" b="1" dirty="0">
              <a:solidFill>
                <a:srgbClr val="FF0000"/>
              </a:solidFill>
              <a:latin typeface="Sahel" panose="020B0603030804020204" pitchFamily="34" charset="-78"/>
              <a:cs typeface="Sahel" panose="020B0603030804020204" pitchFamily="34" charset="-78"/>
            </a:endParaRPr>
          </a:p>
        </p:txBody>
      </p:sp>
      <p:pic>
        <p:nvPicPr>
          <p:cNvPr id="118" name="Picture 117"/>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12058" y1="33750" x2="22830" y2="44625"/>
                        <a14:foregroundMark x1="87138" y1="28250" x2="83441" y2="39500"/>
                        <a14:foregroundMark x1="22508" y1="69375" x2="18328" y2="78625"/>
                        <a14:foregroundMark x1="31672" y1="74000" x2="46624" y2="75500"/>
                        <a14:foregroundMark x1="62058" y1="74625" x2="66559" y2="76875"/>
                      </a14:backgroundRemoval>
                    </a14:imgEffect>
                  </a14:imgLayer>
                </a14:imgProps>
              </a:ext>
              <a:ext uri="{28A0092B-C50C-407E-A947-70E740481C1C}">
                <a14:useLocalDpi xmlns:a14="http://schemas.microsoft.com/office/drawing/2010/main" val="0"/>
              </a:ext>
            </a:extLst>
          </a:blip>
          <a:stretch>
            <a:fillRect/>
          </a:stretch>
        </p:blipFill>
        <p:spPr>
          <a:xfrm rot="1181842">
            <a:off x="9933688" y="2054950"/>
            <a:ext cx="962982" cy="1238562"/>
          </a:xfrm>
          <a:prstGeom prst="rect">
            <a:avLst/>
          </a:prstGeom>
        </p:spPr>
      </p:pic>
      <p:pic>
        <p:nvPicPr>
          <p:cNvPr id="122" name="Picture 121"/>
          <p:cNvPicPr>
            <a:picLocks noChangeAspect="1"/>
          </p:cNvPicPr>
          <p:nvPr/>
        </p:nvPicPr>
        <p:blipFill rotWithShape="1">
          <a:blip r:embed="rId10">
            <a:extLst>
              <a:ext uri="{BEBA8EAE-BF5A-486C-A8C5-ECC9F3942E4B}">
                <a14:imgProps xmlns:a14="http://schemas.microsoft.com/office/drawing/2010/main">
                  <a14:imgLayer r:embed="rId11">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12914870">
            <a:off x="6794761" y="4296100"/>
            <a:ext cx="1807643" cy="819382"/>
          </a:xfrm>
          <a:prstGeom prst="rect">
            <a:avLst/>
          </a:prstGeom>
        </p:spPr>
      </p:pic>
      <p:pic>
        <p:nvPicPr>
          <p:cNvPr id="123" name="Picture 122"/>
          <p:cNvPicPr>
            <a:picLocks noChangeAspect="1"/>
          </p:cNvPicPr>
          <p:nvPr/>
        </p:nvPicPr>
        <p:blipFill rotWithShape="1">
          <a:blip r:embed="rId12">
            <a:extLst>
              <a:ext uri="{28A0092B-C50C-407E-A947-70E740481C1C}">
                <a14:useLocalDpi xmlns:a14="http://schemas.microsoft.com/office/drawing/2010/main" val="0"/>
              </a:ext>
            </a:extLst>
          </a:blip>
          <a:srcRect l="4089" t="22323" r="69815" b="62233"/>
          <a:stretch/>
        </p:blipFill>
        <p:spPr>
          <a:xfrm rot="10800000">
            <a:off x="4162786" y="3464314"/>
            <a:ext cx="537095" cy="287393"/>
          </a:xfrm>
          <a:prstGeom prst="rect">
            <a:avLst/>
          </a:prstGeom>
        </p:spPr>
      </p:pic>
      <p:sp>
        <p:nvSpPr>
          <p:cNvPr id="9" name="TextBox 8">
            <a:extLst>
              <a:ext uri="{FF2B5EF4-FFF2-40B4-BE49-F238E27FC236}">
                <a16:creationId xmlns:a16="http://schemas.microsoft.com/office/drawing/2014/main" id="{10E53CD3-18CD-4667-6F09-8252EDBB5067}"/>
              </a:ext>
            </a:extLst>
          </p:cNvPr>
          <p:cNvSpPr txBox="1"/>
          <p:nvPr/>
        </p:nvSpPr>
        <p:spPr>
          <a:xfrm>
            <a:off x="2603030" y="635064"/>
            <a:ext cx="1079184"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8 – 9 - 10</a:t>
            </a:r>
            <a:endParaRPr lang="en-US" sz="1600" dirty="0">
              <a:latin typeface="Sahel" panose="020B0603030804020204" pitchFamily="34" charset="-78"/>
              <a:cs typeface="Sahel" panose="020B0603030804020204" pitchFamily="34" charset="-78"/>
            </a:endParaRPr>
          </a:p>
        </p:txBody>
      </p:sp>
      <p:sp>
        <p:nvSpPr>
          <p:cNvPr id="119" name="Title 1">
            <a:extLst>
              <a:ext uri="{FF2B5EF4-FFF2-40B4-BE49-F238E27FC236}">
                <a16:creationId xmlns:a16="http://schemas.microsoft.com/office/drawing/2014/main" id="{657FEF57-199F-7715-8FEC-AC17850CB41A}"/>
              </a:ext>
            </a:extLst>
          </p:cNvPr>
          <p:cNvSpPr txBox="1">
            <a:spLocks/>
          </p:cNvSpPr>
          <p:nvPr/>
        </p:nvSpPr>
        <p:spPr>
          <a:xfrm>
            <a:off x="5596084" y="-1723438"/>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سوال</a:t>
            </a:r>
            <a:r>
              <a:rPr kumimoji="0" lang="en-US"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 </a:t>
            </a:r>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چهارم : </a:t>
            </a:r>
            <a:r>
              <a:rPr lang="fa-IR"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اغتشاش یا اعتراض؟</a:t>
            </a:r>
            <a:endParaRPr lang="en-US"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1" name="Picture 120"/>
          <p:cNvPicPr>
            <a:picLocks noChangeAspect="1"/>
          </p:cNvPicPr>
          <p:nvPr/>
        </p:nvPicPr>
        <p:blipFill>
          <a:blip r:embed="rId13">
            <a:extLst>
              <a:ext uri="{BEBA8EAE-BF5A-486C-A8C5-ECC9F3942E4B}">
                <a14:imgProps xmlns:a14="http://schemas.microsoft.com/office/drawing/2010/main">
                  <a14:imgLayer r:embed="rId14">
                    <a14:imgEffect>
                      <a14:backgroundRemoval t="2222" b="89778" l="9778" r="89778">
                        <a14:foregroundMark x1="33778" y1="73333" x2="37778" y2="78667"/>
                        <a14:foregroundMark x1="50667" y1="69333" x2="51556" y2="75556"/>
                        <a14:foregroundMark x1="65778" y1="69778" x2="65778" y2="77778"/>
                        <a14:foregroundMark x1="34222" y1="14222" x2="29333" y2="47556"/>
                        <a14:foregroundMark x1="55556" y1="22222" x2="50667" y2="56889"/>
                        <a14:foregroundMark x1="78222" y1="28000" x2="69778" y2="55556"/>
                      </a14:backgroundRemoval>
                    </a14:imgEffect>
                  </a14:imgLayer>
                </a14:imgProps>
              </a:ext>
              <a:ext uri="{28A0092B-C50C-407E-A947-70E740481C1C}">
                <a14:useLocalDpi xmlns:a14="http://schemas.microsoft.com/office/drawing/2010/main" val="0"/>
              </a:ext>
            </a:extLst>
          </a:blip>
          <a:stretch>
            <a:fillRect/>
          </a:stretch>
        </p:blipFill>
        <p:spPr>
          <a:xfrm rot="775283">
            <a:off x="2728493" y="4484647"/>
            <a:ext cx="1235806" cy="1235806"/>
          </a:xfrm>
          <a:prstGeom prst="rect">
            <a:avLst/>
          </a:prstGeom>
        </p:spPr>
      </p:pic>
    </p:spTree>
    <p:extLst>
      <p:ext uri="{BB962C8B-B14F-4D97-AF65-F5344CB8AC3E}">
        <p14:creationId xmlns:p14="http://schemas.microsoft.com/office/powerpoint/2010/main" val="1822399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4343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pic>
        <p:nvPicPr>
          <p:cNvPr id="118" name="Picture 117">
            <a:extLst>
              <a:ext uri="{FF2B5EF4-FFF2-40B4-BE49-F238E27FC236}">
                <a16:creationId xmlns:a16="http://schemas.microsoft.com/office/drawing/2014/main" id="{EABE2427-EF23-8A91-CF51-2BCB83BA047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06693" y="477555"/>
            <a:ext cx="2517824" cy="3357098"/>
          </a:xfrm>
          <a:prstGeom prst="rect">
            <a:avLst/>
          </a:prstGeom>
        </p:spPr>
      </p:pic>
      <p:sp>
        <p:nvSpPr>
          <p:cNvPr id="119" name="Title 1">
            <a:extLst>
              <a:ext uri="{FF2B5EF4-FFF2-40B4-BE49-F238E27FC236}">
                <a16:creationId xmlns:a16="http://schemas.microsoft.com/office/drawing/2014/main" id="{6CDDB944-F192-5D1D-47CA-3EB4DB360B86}"/>
              </a:ext>
            </a:extLst>
          </p:cNvPr>
          <p:cNvSpPr txBox="1">
            <a:spLocks/>
          </p:cNvSpPr>
          <p:nvPr/>
        </p:nvSpPr>
        <p:spPr>
          <a:xfrm>
            <a:off x="4559692" y="2943131"/>
            <a:ext cx="8761413" cy="6561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457200" rtl="1">
              <a:lnSpc>
                <a:spcPct val="100000"/>
              </a:lnSpc>
              <a:spcBef>
                <a:spcPts val="1000"/>
              </a:spcBef>
              <a:defRPr/>
            </a:pPr>
            <a:r>
              <a:rPr lang="fa-IR" sz="2800" dirty="0">
                <a:latin typeface="Sahel" panose="020B0603030804020204" pitchFamily="34" charset="-78"/>
                <a:ea typeface="+mn-ea"/>
                <a:cs typeface="Sahel" panose="020B0603030804020204" pitchFamily="34" charset="-78"/>
              </a:rPr>
              <a:t>و اما</a:t>
            </a:r>
            <a:endParaRPr lang="en-US" sz="2800" dirty="0">
              <a:latin typeface="Sahel" panose="020B0603030804020204" pitchFamily="34" charset="-78"/>
              <a:ea typeface="+mn-ea"/>
              <a:cs typeface="Sahel" panose="020B0603030804020204" pitchFamily="34" charset="-78"/>
            </a:endParaRPr>
          </a:p>
          <a:p>
            <a:pPr defTabSz="457200" rtl="1">
              <a:lnSpc>
                <a:spcPct val="100000"/>
              </a:lnSpc>
              <a:spcBef>
                <a:spcPts val="1000"/>
              </a:spcBef>
              <a:defRPr/>
            </a:pPr>
            <a:r>
              <a:rPr lang="fa-IR" sz="2800" dirty="0">
                <a:latin typeface="Sahel" panose="020B0603030804020204" pitchFamily="34" charset="-78"/>
                <a:ea typeface="+mn-ea"/>
                <a:cs typeface="Sahel" panose="020B0603030804020204" pitchFamily="34" charset="-78"/>
              </a:rPr>
              <a:t> خسارتی که ایجاد شده است!</a:t>
            </a:r>
            <a:br>
              <a:rPr lang="fa-IR" sz="2800" dirty="0">
                <a:latin typeface="Sahel" panose="020B0603030804020204" pitchFamily="34" charset="-78"/>
                <a:ea typeface="+mn-ea"/>
                <a:cs typeface="Sahel" panose="020B0603030804020204" pitchFamily="34" charset="-78"/>
              </a:rPr>
            </a:br>
            <a:endParaRPr lang="en-US" sz="7200" dirty="0">
              <a:latin typeface="Sahel" panose="020B0603030804020204" pitchFamily="34" charset="-78"/>
              <a:cs typeface="Sahel" panose="020B0603030804020204" pitchFamily="34" charset="-78"/>
            </a:endParaRPr>
          </a:p>
        </p:txBody>
      </p:sp>
      <p:sp>
        <p:nvSpPr>
          <p:cNvPr id="121" name="Rectangle 1">
            <a:extLst>
              <a:ext uri="{FF2B5EF4-FFF2-40B4-BE49-F238E27FC236}">
                <a16:creationId xmlns:a16="http://schemas.microsoft.com/office/drawing/2014/main" id="{ACCC3E7D-5203-07BA-E66C-7D664B33F427}"/>
              </a:ext>
            </a:extLst>
          </p:cNvPr>
          <p:cNvSpPr>
            <a:spLocks noChangeArrowheads="1"/>
          </p:cNvSpPr>
          <p:nvPr/>
        </p:nvSpPr>
        <p:spPr bwMode="auto">
          <a:xfrm>
            <a:off x="6885551" y="2446669"/>
            <a:ext cx="340443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۳۰۵</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آمبولانس و اتوبوس</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۲۴</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پمپ‌بنزین</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۷۰۰</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مغازۀ مردم عادی</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۳۰۰</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منزل شخصی مردم</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۷۵۰</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بانک</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۴۱۴</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مکان دولتی</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۷۴۹</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خوروی پلیس</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۱۲۰</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پایگاه بسیج</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۲۰۰</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مدرسه</a:t>
            </a:r>
            <a:endParaRPr kumimoji="0" lang="en-US" altLang="en-US" sz="1600" b="0" i="0" u="none" strike="noStrike" cap="none" normalizeH="0" baseline="0" dirty="0">
              <a:ln>
                <a:noFill/>
              </a:ln>
              <a:effectLst/>
              <a:latin typeface="Sahel" panose="020B0603030804020204" pitchFamily="34" charset="-78"/>
              <a:cs typeface="Sahel" panose="020B0603030804020204" pitchFamily="34"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۳۵۰</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مسجد و هزاران جلد قرآن</a:t>
            </a:r>
            <a:endParaRPr kumimoji="0" lang="en-US" altLang="en-US" sz="1600" b="0" i="0" u="none" strike="noStrike" cap="none" normalizeH="0" baseline="0" dirty="0">
              <a:ln>
                <a:noFill/>
              </a:ln>
              <a:effectLst/>
              <a:latin typeface="Sahel" panose="020B0603030804020204" pitchFamily="34" charset="-78"/>
              <a:cs typeface="Sahel" panose="020B0603030804020204" pitchFamily="34"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ده‌ها کتابخانه</a:t>
            </a:r>
            <a:endParaRPr kumimoji="0" lang="en-US" altLang="en-US" sz="1600" b="0" i="0" u="none" strike="noStrike" cap="none" normalizeH="0" baseline="0" dirty="0">
              <a:ln>
                <a:noFill/>
              </a:ln>
              <a:effectLst/>
              <a:latin typeface="Sahel" panose="020B0603030804020204" pitchFamily="34" charset="-78"/>
              <a:cs typeface="Sahel" panose="020B0603030804020204" pitchFamily="34"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۸۹</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حوزۀ علمیه</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۲۵۳</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ایستگاه اتوبوس</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۶۰۰</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 عابربانک</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r>
              <a:rPr kumimoji="0" lang="fa-IR" altLang="en-US" sz="1600" b="0" i="0" u="none" strike="noStrike" cap="none" normalizeH="0" baseline="0" dirty="0">
                <a:ln>
                  <a:noFill/>
                </a:ln>
                <a:effectLst/>
                <a:latin typeface="Sahel" panose="020B0603030804020204" pitchFamily="34" charset="-78"/>
                <a:cs typeface="Sahel" panose="020B0603030804020204" pitchFamily="34" charset="-78"/>
              </a:rPr>
              <a:t>۸۰۰</a:t>
            </a:r>
            <a:r>
              <a:rPr kumimoji="0" lang="ar-SA" altLang="en-US" sz="1600" b="0" i="0" u="none" strike="noStrike" cap="none" normalizeH="0" baseline="0" dirty="0">
                <a:ln>
                  <a:noFill/>
                </a:ln>
                <a:effectLst/>
                <a:latin typeface="Sahel" panose="020B0603030804020204" pitchFamily="34" charset="-78"/>
                <a:cs typeface="Sahel" panose="020B0603030804020204" pitchFamily="34" charset="-78"/>
              </a:rPr>
              <a:t>خودروی شخصی مردم</a:t>
            </a:r>
            <a:r>
              <a:rPr kumimoji="0" lang="en-US" altLang="en-US" sz="1600" b="0" i="0" u="none" strike="noStrike" cap="none" normalizeH="0" baseline="0" dirty="0">
                <a:ln>
                  <a:noFill/>
                </a:ln>
                <a:effectLst/>
                <a:latin typeface="Sahel" panose="020B0603030804020204" pitchFamily="34" charset="-78"/>
                <a:cs typeface="Sahel" panose="020B0603030804020204" pitchFamily="34" charset="-78"/>
              </a:rPr>
              <a:t> </a:t>
            </a:r>
          </a:p>
        </p:txBody>
      </p:sp>
      <p:pic>
        <p:nvPicPr>
          <p:cNvPr id="122" name="Picture 121"/>
          <p:cNvPicPr>
            <a:picLocks noChangeAspect="1"/>
          </p:cNvPicPr>
          <p:nvPr/>
        </p:nvPicPr>
        <p:blipFill rotWithShape="1">
          <a:blip r:embed="rId7" cstate="hqprint">
            <a:extLst>
              <a:ext uri="{28A0092B-C50C-407E-A947-70E740481C1C}">
                <a14:useLocalDpi xmlns:a14="http://schemas.microsoft.com/office/drawing/2010/main" val="0"/>
              </a:ext>
            </a:extLst>
          </a:blip>
          <a:srcRect l="23707" t="63395" r="48296" b="4832"/>
          <a:stretch/>
        </p:blipFill>
        <p:spPr>
          <a:xfrm rot="19763396" flipH="1" flipV="1">
            <a:off x="10089100" y="2764823"/>
            <a:ext cx="801768" cy="822682"/>
          </a:xfrm>
          <a:prstGeom prst="rect">
            <a:avLst/>
          </a:prstGeom>
        </p:spPr>
      </p:pic>
      <p:pic>
        <p:nvPicPr>
          <p:cNvPr id="9" name="Picture 8">
            <a:extLst>
              <a:ext uri="{FF2B5EF4-FFF2-40B4-BE49-F238E27FC236}">
                <a16:creationId xmlns:a16="http://schemas.microsoft.com/office/drawing/2014/main" id="{FB0FC31B-EE59-15C4-142B-BB1152E031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703" y="2164308"/>
            <a:ext cx="2178649" cy="4063087"/>
          </a:xfrm>
          <a:prstGeom prst="rect">
            <a:avLst/>
          </a:prstGeom>
        </p:spPr>
      </p:pic>
      <p:pic>
        <p:nvPicPr>
          <p:cNvPr id="12" name="Picture 11">
            <a:extLst>
              <a:ext uri="{FF2B5EF4-FFF2-40B4-BE49-F238E27FC236}">
                <a16:creationId xmlns:a16="http://schemas.microsoft.com/office/drawing/2014/main" id="{A7FE11D9-4842-68A3-768E-1BBD5344591B}"/>
              </a:ext>
            </a:extLst>
          </p:cNvPr>
          <p:cNvPicPr>
            <a:picLocks noChangeAspect="1"/>
          </p:cNvPicPr>
          <p:nvPr/>
        </p:nvPicPr>
        <p:blipFill rotWithShape="1">
          <a:blip r:embed="rId9">
            <a:extLst>
              <a:ext uri="{28A0092B-C50C-407E-A947-70E740481C1C}">
                <a14:useLocalDpi xmlns:a14="http://schemas.microsoft.com/office/drawing/2010/main" val="0"/>
              </a:ext>
            </a:extLst>
          </a:blip>
          <a:srcRect l="1783" t="52129" r="75819"/>
          <a:stretch/>
        </p:blipFill>
        <p:spPr>
          <a:xfrm>
            <a:off x="3544052" y="4055711"/>
            <a:ext cx="649028" cy="1254245"/>
          </a:xfrm>
          <a:prstGeom prst="rect">
            <a:avLst/>
          </a:prstGeom>
        </p:spPr>
      </p:pic>
      <p:sp>
        <p:nvSpPr>
          <p:cNvPr id="117" name="Title 1">
            <a:extLst>
              <a:ext uri="{FF2B5EF4-FFF2-40B4-BE49-F238E27FC236}">
                <a16:creationId xmlns:a16="http://schemas.microsoft.com/office/drawing/2014/main" id="{657FEF57-199F-7715-8FEC-AC17850CB41A}"/>
              </a:ext>
            </a:extLst>
          </p:cNvPr>
          <p:cNvSpPr txBox="1">
            <a:spLocks/>
          </p:cNvSpPr>
          <p:nvPr/>
        </p:nvSpPr>
        <p:spPr>
          <a:xfrm>
            <a:off x="5596084" y="-1723438"/>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سوال</a:t>
            </a:r>
            <a:r>
              <a:rPr kumimoji="0" lang="en-US"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 </a:t>
            </a:r>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چهارم : </a:t>
            </a:r>
            <a:r>
              <a:rPr lang="fa-IR"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اغتشاش یا اعتراض؟</a:t>
            </a:r>
            <a:endParaRPr lang="en-US"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427254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4343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4" name="Title 1">
            <a:extLst>
              <a:ext uri="{FF2B5EF4-FFF2-40B4-BE49-F238E27FC236}">
                <a16:creationId xmlns:a16="http://schemas.microsoft.com/office/drawing/2014/main" id="{5B15D4CA-48B2-3C4B-BED1-CFA5D57011F1}"/>
              </a:ext>
            </a:extLst>
          </p:cNvPr>
          <p:cNvSpPr txBox="1">
            <a:spLocks/>
          </p:cNvSpPr>
          <p:nvPr/>
        </p:nvSpPr>
        <p:spPr>
          <a:xfrm>
            <a:off x="1814457" y="3202697"/>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fa-IR" sz="3600" b="1" dirty="0">
                <a:solidFill>
                  <a:srgbClr val="C00000"/>
                </a:solidFill>
                <a:latin typeface="Sahel" panose="020B0603030804020204" pitchFamily="34" charset="-78"/>
                <a:cs typeface="Sahel" panose="020B0603030804020204" pitchFamily="34" charset="-78"/>
              </a:rPr>
              <a:t>اغتشاش برای چی؟</a:t>
            </a:r>
            <a:br>
              <a:rPr lang="fa-IR" sz="3600" b="1" dirty="0">
                <a:solidFill>
                  <a:srgbClr val="C00000"/>
                </a:solidFill>
                <a:latin typeface="Sahel" panose="020B0603030804020204" pitchFamily="34" charset="-78"/>
                <a:cs typeface="Sahel" panose="020B0603030804020204" pitchFamily="34" charset="-78"/>
              </a:rPr>
            </a:br>
            <a:endParaRPr lang="en-US" sz="3600" b="1" dirty="0">
              <a:solidFill>
                <a:srgbClr val="C00000"/>
              </a:solidFill>
              <a:latin typeface="Sahel" panose="020B0603030804020204" pitchFamily="34" charset="-78"/>
              <a:cs typeface="Sahel" panose="020B0603030804020204" pitchFamily="34" charset="-78"/>
            </a:endParaRPr>
          </a:p>
        </p:txBody>
      </p:sp>
      <p:sp>
        <p:nvSpPr>
          <p:cNvPr id="118" name="Content Placeholder 2">
            <a:extLst>
              <a:ext uri="{FF2B5EF4-FFF2-40B4-BE49-F238E27FC236}">
                <a16:creationId xmlns:a16="http://schemas.microsoft.com/office/drawing/2014/main" id="{6205A2A6-BF7C-7192-9A37-109E3F7179BB}"/>
              </a:ext>
            </a:extLst>
          </p:cNvPr>
          <p:cNvSpPr txBox="1">
            <a:spLocks/>
          </p:cNvSpPr>
          <p:nvPr/>
        </p:nvSpPr>
        <p:spPr>
          <a:xfrm>
            <a:off x="1294599" y="2279676"/>
            <a:ext cx="407115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fa-IR">
                <a:latin typeface="Sahel" panose="020B0603030804020204" pitchFamily="34" charset="-78"/>
                <a:cs typeface="Sahel" panose="020B0603030804020204" pitchFamily="34" charset="-78"/>
              </a:rPr>
              <a:t>یروند آبراهامیان:</a:t>
            </a:r>
          </a:p>
          <a:p>
            <a:pPr rtl="1"/>
            <a:r>
              <a:rPr lang="fa-IR">
                <a:latin typeface="Sahel" panose="020B0603030804020204" pitchFamily="34" charset="-78"/>
                <a:cs typeface="Sahel" panose="020B0603030804020204" pitchFamily="34" charset="-78"/>
              </a:rPr>
              <a:t>آمریکا و اسرائیل نه به دنبال تغییر رفتار و نه دنبال  </a:t>
            </a:r>
          </a:p>
          <a:p>
            <a:pPr rtl="1"/>
            <a:r>
              <a:rPr lang="fa-IR">
                <a:latin typeface="Sahel" panose="020B0603030804020204" pitchFamily="34" charset="-78"/>
                <a:cs typeface="Sahel" panose="020B0603030804020204" pitchFamily="34" charset="-78"/>
              </a:rPr>
              <a:t> تغییر رژیم، بلکه دنبال نابودی "ایران" هستند.</a:t>
            </a:r>
          </a:p>
          <a:p>
            <a:pPr rtl="1"/>
            <a:endParaRPr lang="fa-IR">
              <a:latin typeface="Sahel" panose="020B0603030804020204" pitchFamily="34" charset="-78"/>
              <a:cs typeface="Sahel" panose="020B0603030804020204" pitchFamily="34" charset="-78"/>
            </a:endParaRPr>
          </a:p>
          <a:p>
            <a:pPr rtl="1"/>
            <a:endParaRPr lang="en-US" dirty="0">
              <a:latin typeface="Sahel" panose="020B0603030804020204" pitchFamily="34" charset="-78"/>
              <a:cs typeface="Sahel" panose="020B0603030804020204" pitchFamily="34" charset="-78"/>
            </a:endParaRPr>
          </a:p>
        </p:txBody>
      </p:sp>
      <p:pic>
        <p:nvPicPr>
          <p:cNvPr id="115" name="Picture 114"/>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12058" y1="33750" x2="22830" y2="44625"/>
                        <a14:foregroundMark x1="87138" y1="28250" x2="83441" y2="39500"/>
                        <a14:foregroundMark x1="22508" y1="69375" x2="18328" y2="78625"/>
                        <a14:foregroundMark x1="31672" y1="74000" x2="46624" y2="75500"/>
                        <a14:foregroundMark x1="62058" y1="74625" x2="66559" y2="76875"/>
                      </a14:backgroundRemoval>
                    </a14:imgEffect>
                  </a14:imgLayer>
                </a14:imgProps>
              </a:ext>
              <a:ext uri="{28A0092B-C50C-407E-A947-70E740481C1C}">
                <a14:useLocalDpi xmlns:a14="http://schemas.microsoft.com/office/drawing/2010/main" val="0"/>
              </a:ext>
            </a:extLst>
          </a:blip>
          <a:stretch>
            <a:fillRect/>
          </a:stretch>
        </p:blipFill>
        <p:spPr>
          <a:xfrm rot="21085476">
            <a:off x="8150500" y="3471618"/>
            <a:ext cx="1396755" cy="1796469"/>
          </a:xfrm>
          <a:prstGeom prst="rect">
            <a:avLst/>
          </a:prstGeom>
        </p:spPr>
      </p:pic>
      <p:pic>
        <p:nvPicPr>
          <p:cNvPr id="121" name="Picture 120"/>
          <p:cNvPicPr>
            <a:picLocks noChangeAspect="1"/>
          </p:cNvPicPr>
          <p:nvPr/>
        </p:nvPicPr>
        <p:blipFill rotWithShape="1">
          <a:blip r:embed="rId10">
            <a:extLst>
              <a:ext uri="{BEBA8EAE-BF5A-486C-A8C5-ECC9F3942E4B}">
                <a14:imgProps xmlns:a14="http://schemas.microsoft.com/office/drawing/2010/main">
                  <a14:imgLayer r:embed="rId11">
                    <a14:imgEffect>
                      <a14:backgroundRemoval t="27739" b="47880" l="39617" r="80032"/>
                    </a14:imgEffect>
                  </a14:imgLayer>
                </a14:imgProps>
              </a:ext>
              <a:ext uri="{28A0092B-C50C-407E-A947-70E740481C1C}">
                <a14:useLocalDpi xmlns:a14="http://schemas.microsoft.com/office/drawing/2010/main" val="0"/>
              </a:ext>
            </a:extLst>
          </a:blip>
          <a:srcRect l="38254" t="27949" r="21278" b="51763"/>
          <a:stretch/>
        </p:blipFill>
        <p:spPr>
          <a:xfrm rot="12914870">
            <a:off x="6773277" y="5231465"/>
            <a:ext cx="1807643" cy="819382"/>
          </a:xfrm>
          <a:prstGeom prst="rect">
            <a:avLst/>
          </a:prstGeom>
        </p:spPr>
      </p:pic>
      <p:sp>
        <p:nvSpPr>
          <p:cNvPr id="7" name="TextBox 6">
            <a:extLst>
              <a:ext uri="{FF2B5EF4-FFF2-40B4-BE49-F238E27FC236}">
                <a16:creationId xmlns:a16="http://schemas.microsoft.com/office/drawing/2014/main" id="{E4CE2618-C58D-ACB5-10D5-5C3F6BCD9E43}"/>
              </a:ext>
            </a:extLst>
          </p:cNvPr>
          <p:cNvSpPr txBox="1"/>
          <p:nvPr/>
        </p:nvSpPr>
        <p:spPr>
          <a:xfrm>
            <a:off x="2777483" y="582557"/>
            <a:ext cx="679497"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11</a:t>
            </a:r>
            <a:endParaRPr lang="en-US" sz="1600" dirty="0">
              <a:latin typeface="Sahel" panose="020B0603030804020204" pitchFamily="34" charset="-78"/>
              <a:cs typeface="Sahel" panose="020B0603030804020204" pitchFamily="34" charset="-78"/>
            </a:endParaRPr>
          </a:p>
        </p:txBody>
      </p:sp>
      <p:sp>
        <p:nvSpPr>
          <p:cNvPr id="117" name="Title 1">
            <a:extLst>
              <a:ext uri="{FF2B5EF4-FFF2-40B4-BE49-F238E27FC236}">
                <a16:creationId xmlns:a16="http://schemas.microsoft.com/office/drawing/2014/main" id="{657FEF57-199F-7715-8FEC-AC17850CB41A}"/>
              </a:ext>
            </a:extLst>
          </p:cNvPr>
          <p:cNvSpPr txBox="1">
            <a:spLocks/>
          </p:cNvSpPr>
          <p:nvPr/>
        </p:nvSpPr>
        <p:spPr>
          <a:xfrm>
            <a:off x="5596084" y="-1723438"/>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سوال</a:t>
            </a:r>
            <a:r>
              <a:rPr kumimoji="0" lang="en-US"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 </a:t>
            </a:r>
            <a:r>
              <a:rPr kumimoji="0" lang="fa-IR" sz="18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چهارم : </a:t>
            </a:r>
            <a:r>
              <a:rPr lang="fa-IR"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rPr>
              <a:t>اغتشاش یا اعتراض؟</a:t>
            </a:r>
            <a:endParaRPr lang="en-US" sz="1800" b="1" u="sng" dirty="0">
              <a:solidFill>
                <a:srgbClr val="002060"/>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226007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BB2D3-4AB1-902A-F699-040C50162926}"/>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C1A1C27-1D24-218A-DDC4-3CC9EE592985}"/>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2E75BE5-6245-530C-FB83-4F0FF1626796}"/>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3957E362-C0AC-7AD0-EE02-E14046864E07}"/>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74B510E8-C2BC-74B6-4132-1952003B6415}"/>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CAE38618-8DD6-BEE5-684F-3CA94D185994}"/>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C0C1BB5B-D234-D7D9-B1D3-A75D1AABB93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3218A38-64E6-18DB-CE1E-8C8BA922B3D2}"/>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3B01D896-A0F8-6FD0-51C1-DB6A59CD20A3}"/>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C9A4216E-7702-4E90-9E62-7F4EC048E1B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46384410-E321-BABA-AE53-F817514EC2D4}"/>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DC6BE95-7C1F-09FB-4CAF-D5F73EDBBF2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97CDCE3-3FE6-61EB-3B37-6F68F4AB0A3E}"/>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5992C8B-19FC-D361-D766-E20EC73BD2B8}"/>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956B2017-814D-B3D0-F7DA-EB0D81A34846}"/>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FB42829-666B-2445-6D4D-745FD3888786}"/>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67D19EC9-0BBA-F32E-B11D-16A579AD0149}"/>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68767953-7DE6-B6F0-2CDF-4822EFC9222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4E4D5D78-0712-CA26-2C32-A5E2802BBFD6}"/>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3B08181E-806C-F11F-2B4D-3987CDC5A6A3}"/>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CF095D0D-4BCE-153D-CC77-BBB297BEB1AB}"/>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D531F0-9C34-9C56-0675-D48823FD36AC}"/>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D81F9CC0-2EDE-C9AF-5D45-684EAF2883FB}"/>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0D03F63B-04F0-10BD-DE32-99202311A654}"/>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49BB635E-E470-FB23-CA74-7D2B40C7282E}"/>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8437262-8BEA-D55B-B5D3-441343A4A9B3}"/>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948D66C9-C637-F263-EBCF-1580CDC22017}"/>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1733C359-A052-EFA0-15FB-231C8A51CF09}"/>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24588C48-EAFB-61CD-FC60-4A037BD9D91F}"/>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243E9C37-6595-7831-D892-A461F1BAF572}"/>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AB2A52F8-98B0-D47B-6A4D-F4A6031F6AB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EAF24392-CA03-6006-8698-1C8B33D4803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4C2845CE-6308-2101-D697-356C352986A7}"/>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B4027364-150D-C4BC-169E-DDE0C747847A}"/>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154BBF8E-DC42-5A9C-567F-04C67CF99DFA}"/>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A75D98F7-7534-C7A7-AB34-22542FC442B7}"/>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29F32A8C-F6C2-3A20-E22B-E8615F14ECA3}"/>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DEC568EF-37BB-6088-FF2E-63E2FAE0285C}"/>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CAC2E22D-15ED-7574-718A-432A5103997D}"/>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904D9E43-A4D0-B99B-60AE-57AF24C4C247}"/>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71E21122-AD0A-B61F-03DB-9D0770DD38D6}"/>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921DDEA0-3F17-58B4-C472-2AC1985BE6A3}"/>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BF3314AA-3384-5560-1F05-91052EAD382C}"/>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89426DB7-50F7-CF4B-E9D1-58C3B6FEB339}"/>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0FEFD05D-E36C-223A-AF35-8B85B47DFF91}"/>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3A2C76B5-3443-43D8-2DB2-3491AB60EA3F}"/>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170F9EBE-B2D6-C78E-6184-EA268599CA6A}"/>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AFC5A400-1744-7121-5A8F-6AE92770242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C2A711FD-AA0A-49ED-A9B3-B456F626BC57}"/>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5E28D485-8250-990C-05BF-FBBA87AE7F68}"/>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7ED5F6D3-EBD3-0479-68E2-4E8783BAC93C}"/>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3FB80345-551E-BE6D-7A4A-8BFD666FF299}"/>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40CA5D35-0EAF-33F5-D668-F552C3F13F7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22BD7E7A-A3FA-BCB3-D9BD-8E44D7C7CA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4545D37C-BFF1-46EC-47EA-C6572B083C90}"/>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F29CB52D-F742-5CE0-2D2B-06A3C1C2FB62}"/>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7DA5E407-0EC9-B291-65E2-134EB8510DFF}"/>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BE2836AE-BD2D-CD56-3D45-5AEDFE89B50E}"/>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94596FC8-DE3C-7F92-974A-4ABA2E624078}"/>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4731D1CA-0B93-47D3-41C2-E059FDBEBA7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1E92F38C-F34F-51EC-99B7-B929E674282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42238185-479B-E55B-8500-C557A723C622}"/>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4FFEB33A-FDE3-3A05-FC67-547C7B8A10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7C72C94-65E6-2C7C-2E5C-BBA3C5697F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0B434A83-6A65-F337-6D88-7408B867F8F8}"/>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421BE3E8-C5AA-FFCB-5FB2-B8CEC6B582A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071892E3-18A4-521F-BD79-ED158D5200E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9A73E628-40F9-42B2-B046-2136D5EB7FCA}"/>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55D36F-312B-A50B-5F56-58492445F8C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DA6C0C11-F7AD-402C-0BE8-6C3BC2AAB31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DA2E0E2C-FE35-D1DB-A94D-167E55030DCB}"/>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26916DAE-1119-4251-CC82-8552E8F87E4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E56ECF85-0CBD-8B0E-510D-E45B9F8C04B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78C062BF-5FE0-D885-18BD-84AA2249C482}"/>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3F53F41F-890E-6083-8162-EF54F87840C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5BF740F2-A940-0907-2B39-00E13CDF93E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59984FE2-092D-7CE7-CC3D-508A4EE7DCB5}"/>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77615F49-4A64-B521-121B-5CAEAD13713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673FDE90-493A-A61E-28EC-9D296D93D8A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768BAD54-B1CB-8B91-3181-400EE8E0A971}"/>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2D5A1217-FF62-14AA-C413-9585528AE6E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C8F24705-9B07-5B57-FCF8-E4F1D1E32D8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42664CEA-0220-A485-8A27-000A8084556E}"/>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32310824-1A05-ED09-EE08-6E0BDF6F732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69143B24-E344-A89C-CC9E-07C7B9DB0C5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54B7D827-B0F6-BF39-A743-DE619F196563}"/>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904D5395-30E1-240A-23C4-BD85D6E64C0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ADF11B7E-0E13-DACA-D05C-211DEA3AE11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7AA18253-C18F-5058-1854-54AD8B1FC8C6}"/>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0A2AAA5C-A1DD-88AB-43E1-D8CAF726EF2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0CA94C31-6283-D3B9-BCE7-B287D8D604C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06848DCD-AC29-C489-558B-F34FEDD4E57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E3EDA4BA-6176-3BA9-5704-6FA42E10E18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5686473A-A423-4C2F-6B2B-0D4B103E59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49E3ADAB-D668-D8AA-B471-56ED4F58D741}"/>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460649EA-D393-81D7-86E8-A82820DA3AD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AF691581-0692-D467-6C51-7E0245CFAA4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9BAAAD93-BF5E-5025-8BA8-0CCE6EE91EF3}"/>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66A79AB7-670B-4E84-AEFD-ADDE8A20AD0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E11C2F35-0778-ACCC-B4EB-E5F2A123E1B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417A0CFB-54D5-A388-6E24-FF5386BFDD99}"/>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B5E70F8-A979-010F-F134-B09B6F19A36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EB00B0BE-27E0-88B4-21FC-453F5F02A6E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33E0CC2E-206A-7167-2F13-C631FF6D26C2}"/>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CB67F179-32BD-FE73-1E5D-D9352A2BD249}"/>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sp>
        <p:nvSpPr>
          <p:cNvPr id="113" name="Title 1">
            <a:extLst>
              <a:ext uri="{FF2B5EF4-FFF2-40B4-BE49-F238E27FC236}">
                <a16:creationId xmlns:a16="http://schemas.microsoft.com/office/drawing/2014/main" id="{20227482-370F-9DDF-4842-E8154BC141C4}"/>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4A2CF4E-7933-C45B-AE84-A4077ED8081C}"/>
              </a:ext>
            </a:extLst>
          </p:cNvPr>
          <p:cNvSpPr/>
          <p:nvPr/>
        </p:nvSpPr>
        <p:spPr>
          <a:xfrm rot="16200000" flipV="1">
            <a:off x="10658679" y="4763288"/>
            <a:ext cx="1806423" cy="491135"/>
          </a:xfrm>
          <a:prstGeom prst="round2SameRect">
            <a:avLst>
              <a:gd name="adj1" fmla="val 26605"/>
              <a:gd name="adj2" fmla="val 0"/>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8" name="Content Placeholder 2">
            <a:extLst>
              <a:ext uri="{FF2B5EF4-FFF2-40B4-BE49-F238E27FC236}">
                <a16:creationId xmlns:a16="http://schemas.microsoft.com/office/drawing/2014/main" id="{0B4AFDAE-9994-2E58-0E4B-C528C5ED4730}"/>
              </a:ext>
            </a:extLst>
          </p:cNvPr>
          <p:cNvSpPr txBox="1">
            <a:spLocks/>
          </p:cNvSpPr>
          <p:nvPr/>
        </p:nvSpPr>
        <p:spPr>
          <a:xfrm>
            <a:off x="1294599" y="2279676"/>
            <a:ext cx="407115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endParaRPr lang="en-US" dirty="0">
              <a:latin typeface="Sahel" panose="020B0603030804020204" pitchFamily="34" charset="-78"/>
              <a:cs typeface="Sahel" panose="020B0603030804020204" pitchFamily="34" charset="-78"/>
            </a:endParaRPr>
          </a:p>
        </p:txBody>
      </p:sp>
      <p:sp>
        <p:nvSpPr>
          <p:cNvPr id="9" name="Rectangle: Top Corners Rounded 8">
            <a:extLst>
              <a:ext uri="{FF2B5EF4-FFF2-40B4-BE49-F238E27FC236}">
                <a16:creationId xmlns:a16="http://schemas.microsoft.com/office/drawing/2014/main" id="{2E12F48B-54FF-6A1E-BAE5-41B4F4965D7D}"/>
              </a:ext>
            </a:extLst>
          </p:cNvPr>
          <p:cNvSpPr/>
          <p:nvPr/>
        </p:nvSpPr>
        <p:spPr>
          <a:xfrm rot="16200000" flipV="1">
            <a:off x="10841790" y="5290872"/>
            <a:ext cx="1424927" cy="519410"/>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جمع بندی</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pic>
        <p:nvPicPr>
          <p:cNvPr id="13" name="Picture 12">
            <a:extLst>
              <a:ext uri="{FF2B5EF4-FFF2-40B4-BE49-F238E27FC236}">
                <a16:creationId xmlns:a16="http://schemas.microsoft.com/office/drawing/2014/main" id="{72711AFF-8AD2-5E12-59AF-854170B5562D}"/>
              </a:ext>
            </a:extLst>
          </p:cNvPr>
          <p:cNvPicPr>
            <a:picLocks noChangeAspect="1"/>
          </p:cNvPicPr>
          <p:nvPr/>
        </p:nvPicPr>
        <p:blipFill>
          <a:blip r:embed="rId5" cstate="hqprint">
            <a:duotone>
              <a:prstClr val="black"/>
              <a:srgbClr val="843C0C">
                <a:tint val="45000"/>
                <a:satMod val="400000"/>
              </a:srgbClr>
            </a:duotone>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5" name="Title 1">
            <a:extLst>
              <a:ext uri="{FF2B5EF4-FFF2-40B4-BE49-F238E27FC236}">
                <a16:creationId xmlns:a16="http://schemas.microsoft.com/office/drawing/2014/main" id="{BBB85125-BBC6-FDC4-4F74-5F09064BC0AE}"/>
              </a:ext>
            </a:extLst>
          </p:cNvPr>
          <p:cNvSpPr txBox="1">
            <a:spLocks/>
          </p:cNvSpPr>
          <p:nvPr/>
        </p:nvSpPr>
        <p:spPr>
          <a:xfrm>
            <a:off x="3999969" y="-17361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kumimoji="0" lang="fa-IR" sz="1800" b="1" i="0" u="sng" strike="noStrike" kern="1200" cap="none" spc="0" normalizeH="0" baseline="0" noProof="0" dirty="0">
                <a:ln>
                  <a:noFill/>
                </a:ln>
                <a:solidFill>
                  <a:srgbClr val="843C0C"/>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جمع‌بندی</a:t>
            </a:r>
            <a:endParaRPr lang="en-US" sz="1800" b="1" u="sng" dirty="0">
              <a:solidFill>
                <a:srgbClr val="843C0C"/>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27" name="Picture 26">
            <a:extLst>
              <a:ext uri="{FF2B5EF4-FFF2-40B4-BE49-F238E27FC236}">
                <a16:creationId xmlns:a16="http://schemas.microsoft.com/office/drawing/2014/main" id="{2A147BE4-0DA9-A87E-AAB4-4EE851DCDCA4}"/>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29" name="TextBox 28">
            <a:extLst>
              <a:ext uri="{FF2B5EF4-FFF2-40B4-BE49-F238E27FC236}">
                <a16:creationId xmlns:a16="http://schemas.microsoft.com/office/drawing/2014/main" id="{18F2D299-3909-DE21-FC99-4D6A153B4D5D}"/>
              </a:ext>
            </a:extLst>
          </p:cNvPr>
          <p:cNvSpPr txBox="1"/>
          <p:nvPr/>
        </p:nvSpPr>
        <p:spPr>
          <a:xfrm>
            <a:off x="2347243" y="618351"/>
            <a:ext cx="906723"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12 - 13</a:t>
            </a:r>
            <a:endParaRPr lang="en-US" sz="1600" dirty="0">
              <a:latin typeface="Sahel" panose="020B0603030804020204" pitchFamily="34" charset="-78"/>
              <a:cs typeface="Sahel" panose="020B0603030804020204" pitchFamily="34" charset="-78"/>
            </a:endParaRPr>
          </a:p>
        </p:txBody>
      </p:sp>
      <p:pic>
        <p:nvPicPr>
          <p:cNvPr id="31" name="Picture 30">
            <a:extLst>
              <a:ext uri="{FF2B5EF4-FFF2-40B4-BE49-F238E27FC236}">
                <a16:creationId xmlns:a16="http://schemas.microsoft.com/office/drawing/2014/main" id="{5A27B29C-E01F-A53F-7C34-A3281D5295A4}"/>
              </a:ext>
            </a:extLst>
          </p:cNvPr>
          <p:cNvPicPr>
            <a:picLocks noChangeAspect="1"/>
          </p:cNvPicPr>
          <p:nvPr/>
        </p:nvPicPr>
        <p:blipFill>
          <a:blip r:embed="rId9">
            <a:extLst>
              <a:ext uri="{28A0092B-C50C-407E-A947-70E740481C1C}">
                <a14:useLocalDpi xmlns:a14="http://schemas.microsoft.com/office/drawing/2010/main" val="0"/>
              </a:ext>
            </a:extLst>
          </a:blip>
          <a:srcRect t="12806" b="50604"/>
          <a:stretch>
            <a:fillRect/>
          </a:stretch>
        </p:blipFill>
        <p:spPr>
          <a:xfrm>
            <a:off x="1091551" y="1647423"/>
            <a:ext cx="4321364" cy="3513700"/>
          </a:xfrm>
          <a:prstGeom prst="rect">
            <a:avLst/>
          </a:prstGeom>
        </p:spPr>
      </p:pic>
      <p:sp>
        <p:nvSpPr>
          <p:cNvPr id="117" name="TextBox 116">
            <a:extLst>
              <a:ext uri="{FF2B5EF4-FFF2-40B4-BE49-F238E27FC236}">
                <a16:creationId xmlns:a16="http://schemas.microsoft.com/office/drawing/2014/main" id="{3D055773-B7ED-5CA6-FFAF-4FD3362394D8}"/>
              </a:ext>
            </a:extLst>
          </p:cNvPr>
          <p:cNvSpPr txBox="1"/>
          <p:nvPr/>
        </p:nvSpPr>
        <p:spPr>
          <a:xfrm>
            <a:off x="6855958" y="2091135"/>
            <a:ext cx="3934626" cy="830997"/>
          </a:xfrm>
          <a:prstGeom prst="rect">
            <a:avLst/>
          </a:prstGeom>
          <a:noFill/>
        </p:spPr>
        <p:txBody>
          <a:bodyPr wrap="square">
            <a:spAutoFit/>
          </a:bodyPr>
          <a:lstStyle/>
          <a:p>
            <a:pPr algn="ctr"/>
            <a:r>
              <a:rPr lang="fa-IR" sz="2400" b="1" dirty="0">
                <a:solidFill>
                  <a:srgbClr val="C00000"/>
                </a:solidFill>
                <a:latin typeface="Sahel" panose="020B0603030804020204" pitchFamily="34" charset="-78"/>
                <a:cs typeface="Sahel" panose="020B0603030804020204" pitchFamily="34" charset="-78"/>
              </a:rPr>
              <a:t>چطور با این حجم از تناقض و دروغ، حقیقت رو بفهمیم؟</a:t>
            </a:r>
          </a:p>
        </p:txBody>
      </p:sp>
      <p:pic>
        <p:nvPicPr>
          <p:cNvPr id="119" name="Picture 1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4527" y="2906289"/>
            <a:ext cx="2196271" cy="2196271"/>
          </a:xfrm>
          <a:prstGeom prst="rect">
            <a:avLst/>
          </a:prstGeom>
        </p:spPr>
      </p:pic>
    </p:spTree>
    <p:extLst>
      <p:ext uri="{BB962C8B-B14F-4D97-AF65-F5344CB8AC3E}">
        <p14:creationId xmlns:p14="http://schemas.microsoft.com/office/powerpoint/2010/main" val="3425785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B4457-13E7-B491-D418-5CBC551FCD19}"/>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99EAF59-66DA-B70F-5A58-6E73C4AA998E}"/>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2A96AECB-7998-0C85-1BFE-EFC5AF60C22E}"/>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9BE026CB-A485-0887-26C8-3B1593C5269A}"/>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792D0183-BF16-BE35-EA5E-B5F5B19CD916}"/>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C0809010-C30F-4395-4B46-5FCD471CD75F}"/>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F8E4AB70-3952-D80F-BAF5-2E03C950A43D}"/>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D81143C3-011A-D749-4BFB-5F74D28B726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7A8B7D2-0B94-2FD1-DD05-E8DC60AE932E}"/>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7CCBEE5D-C631-B695-86FF-044B2145F07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915755C-8F04-1DA2-B773-B1EADE2AE32E}"/>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1D66FBA-FD5C-B5BB-7FC2-76A746A12843}"/>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F208663-F761-5D4E-CB91-ED535A3EA100}"/>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A3256B1-CF04-E605-6222-09BA96523606}"/>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11BB5D1E-B494-5554-F2B6-0370E9F662E1}"/>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07AE36DC-7D9F-1852-E399-8487BB52BC02}"/>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545DAC5A-5700-C5FA-D180-14FDF81E9A71}"/>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C8AD2722-009B-FDE7-5A6D-E3E20F71A8BC}"/>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1878B074-6608-A20C-5207-BFF663D2CE79}"/>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55755CA1-61E9-FB80-2DFA-F2D36BA11C2E}"/>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9D7E7E4E-413A-945B-D743-493D2D7B8920}"/>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17E21C56-4322-8BA0-4893-72DAA4262FAB}"/>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E9677CD-8A71-10FB-4B6A-E8380D9E15D3}"/>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F91E3B1C-1A75-0B3E-BE6D-2C3CDFB03B1C}"/>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3A4CC44-EE6C-B20A-8CCC-27BD8FF72753}"/>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782D784F-0B09-C188-4421-D34965669412}"/>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2B9B1B87-DAE4-C6A3-7E93-D73BE40C9342}"/>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78BE2B40-2583-E0A9-9C29-9983F26DF162}"/>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ABF2BC8C-F691-BA5F-D298-EF7BAEFEAD91}"/>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E9050EC0-1E34-B01D-BC94-B4D889740453}"/>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11711981-A629-C43F-2D81-5838457ADCE6}"/>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DB2879CB-2F8C-81DD-7090-60C58796A22E}"/>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1FE7A4E1-480A-FA5E-0ACB-0F8374B96A8F}"/>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7D8F0AF4-E13E-5628-43A9-246C9703A0B7}"/>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7A4AFE0A-EF3E-B7BF-8960-529E93A2A561}"/>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0BADAABB-5481-0DE6-CE33-3266E22D502C}"/>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7FACBA81-98BB-8255-830B-51124E6A51DF}"/>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DF1DD8DB-48C1-A1CA-DBD4-54E8A2A16BD4}"/>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4B68464F-D0B0-2873-9935-E1975132CD42}"/>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7506AEBF-2D83-88FD-3D7E-066EA19456B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16F0453B-D23D-7788-1FE3-9DF460F5C418}"/>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D71731BE-6061-0652-DBC6-D337213B2AF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41F2416C-12B0-6D50-CB67-CC70C38838A0}"/>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6CEA16A5-3563-92DF-6C65-AB82FD7D0019}"/>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C56C86AB-97C9-C240-6800-CE2CDD6B7DDE}"/>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A04D8B71-BA6D-38F7-8389-750C3CBB5F9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AA3E0D8-1361-F401-AC56-85021F7E0533}"/>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179F386E-2FCA-2A40-D5D4-EB62874A29AA}"/>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B62A12E-41C2-DC50-835D-FC62B49A3BF7}"/>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55644979-7D69-FEF3-CDDA-E3509DFD4C7E}"/>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C4627C9D-1C6E-07FC-94EA-7E5C2F5112BF}"/>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DC96D02D-E88D-9AFB-D960-DB44D4F7BE04}"/>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FE5847B-3853-64A5-25AE-73A1770C7A24}"/>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E73E23E-4971-F1E7-8401-F3F33945EA7C}"/>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D78850DE-FAD2-A45C-BB77-B2513082F9D0}"/>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FC87B971-70E4-26CB-3862-865A967F437A}"/>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378F3119-45AF-4DA8-F625-783CE1AAF3E9}"/>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2C3A155E-E710-11F1-F5C1-C93FCCE34CFE}"/>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0B0869ED-72B9-42D6-9FA2-AFABC7D4652D}"/>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BD80B016-DCE6-668D-AD26-14CC9371F5B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91C319A0-6E81-817F-33B5-A533A417ADD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CAF0C33E-C149-1C7F-2AAC-D7406841ECE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AAC07535-48FD-6DC9-0359-18322701019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ED8BABCF-A8DB-063C-B21C-B2B9AC38F59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3B15B433-768C-1170-7D05-4A098560D65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0F173827-0895-8313-C63F-F4C6004DAD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ECEF4C3-A7CF-698A-15B6-43716F74E28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5FC44889-0A3F-3A32-456D-276B1972ACD3}"/>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EDF348B2-FEA5-1DB9-E4FF-01C367C1E0C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0A9F8732-561C-7C36-7D77-81C9F3664F7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3391C4D6-2A93-0CD9-03FD-8D4D00BB8852}"/>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CE3E8EA1-5208-5B58-8418-C2E785DC125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43EE794C-0361-8F29-81B1-B83EEECF11C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E26EED86-87BC-AE44-EF35-87098C698224}"/>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F1CF1C1D-F5A5-9124-0F2F-64FA696382C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5FA7F5DB-155B-734B-246C-D882DF312B1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BF7AE1C6-43D1-D647-EFCE-E8EAE24FA81B}"/>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ECD67E33-AAB4-763E-232A-2789CE73FC5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8AF494F-2BAB-A174-60DA-786D5284745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E2D7ECF1-FC1A-A566-7923-543DF45ED620}"/>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F39111F1-374F-D0F3-6D98-B0D660FF8E1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379084AB-03A5-5C2A-D0E9-2769F7007F5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9D5A40A3-FC5D-7534-2493-696BB335117E}"/>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2FE66293-D4C4-0F00-57CF-48B38D821F6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F3DAB98E-12B8-E792-91D1-304A52C692D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A85DA953-C420-5CA5-6130-CF7489B7B2F7}"/>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C719D80D-4E9D-F1BF-E716-17CCDD3ACB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333BF0AB-CF95-8C47-6536-340CF1928F4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B878BB3F-B5C1-D9D0-788D-CD47F03858EE}"/>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178A2B69-72DF-F2C3-7B23-3699F3B1CD0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BE01FDFF-F08F-EB1E-7CE4-FA9BD730B90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53E5F321-A160-CBA6-9D77-213DED8C75C2}"/>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30A6F3DE-04F0-A8D6-B6A8-BFADA0470E8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41A72376-EACD-4E0B-9D5D-1023F67461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61962BF9-7AD9-B2FC-5A84-B5C250811CD6}"/>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2A36C198-7E3D-BFC4-2647-D86F812B9D0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402BC53A-93C5-68BA-A9E1-580FB6695D2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7A5E2305-7702-3B74-5E24-8A36557B744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B6BB3920-A1D1-42D0-A921-9E49B3DEF4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FA773C6D-8023-379B-F72A-A9BF6E0DD79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FCCB8726-C708-5EA8-A91C-BD217CE10D39}"/>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0EE4A7D0-2CAC-0CE4-BF03-5D830A9D99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CF4A8791-D0F7-F4EA-5CA6-234F99EA598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ED5BDAF1-CAC4-8D15-2963-34FBCB5470CB}"/>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F7E4BA31-8A3B-E2E1-D6C6-E3930C517C2C}"/>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sp>
        <p:nvSpPr>
          <p:cNvPr id="113" name="Title 1">
            <a:extLst>
              <a:ext uri="{FF2B5EF4-FFF2-40B4-BE49-F238E27FC236}">
                <a16:creationId xmlns:a16="http://schemas.microsoft.com/office/drawing/2014/main" id="{AA639CF5-6AD4-52C0-8149-A0EF1AA4B2AA}"/>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A942111A-A733-4D95-286B-23872AC08B09}"/>
              </a:ext>
            </a:extLst>
          </p:cNvPr>
          <p:cNvSpPr/>
          <p:nvPr/>
        </p:nvSpPr>
        <p:spPr>
          <a:xfrm rot="16200000" flipV="1">
            <a:off x="10658679" y="4763288"/>
            <a:ext cx="1806423" cy="491135"/>
          </a:xfrm>
          <a:prstGeom prst="round2SameRect">
            <a:avLst>
              <a:gd name="adj1" fmla="val 26605"/>
              <a:gd name="adj2" fmla="val 0"/>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8" name="Content Placeholder 2">
            <a:extLst>
              <a:ext uri="{FF2B5EF4-FFF2-40B4-BE49-F238E27FC236}">
                <a16:creationId xmlns:a16="http://schemas.microsoft.com/office/drawing/2014/main" id="{BB7C7338-2851-3248-A093-E956F1338471}"/>
              </a:ext>
            </a:extLst>
          </p:cNvPr>
          <p:cNvSpPr txBox="1">
            <a:spLocks/>
          </p:cNvSpPr>
          <p:nvPr/>
        </p:nvSpPr>
        <p:spPr>
          <a:xfrm>
            <a:off x="1294599" y="2279676"/>
            <a:ext cx="407115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endParaRPr lang="en-US" dirty="0">
              <a:latin typeface="Sahel" panose="020B0603030804020204" pitchFamily="34" charset="-78"/>
              <a:cs typeface="Sahel" panose="020B0603030804020204" pitchFamily="34" charset="-78"/>
            </a:endParaRPr>
          </a:p>
        </p:txBody>
      </p:sp>
      <p:sp>
        <p:nvSpPr>
          <p:cNvPr id="9" name="Rectangle: Top Corners Rounded 8">
            <a:extLst>
              <a:ext uri="{FF2B5EF4-FFF2-40B4-BE49-F238E27FC236}">
                <a16:creationId xmlns:a16="http://schemas.microsoft.com/office/drawing/2014/main" id="{B624EB60-A34A-2106-8EB1-D13AF659E400}"/>
              </a:ext>
            </a:extLst>
          </p:cNvPr>
          <p:cNvSpPr/>
          <p:nvPr/>
        </p:nvSpPr>
        <p:spPr>
          <a:xfrm rot="16200000" flipV="1">
            <a:off x="10841790" y="5290872"/>
            <a:ext cx="1424927" cy="519410"/>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جمع بندی</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pic>
        <p:nvPicPr>
          <p:cNvPr id="13" name="Picture 12">
            <a:extLst>
              <a:ext uri="{FF2B5EF4-FFF2-40B4-BE49-F238E27FC236}">
                <a16:creationId xmlns:a16="http://schemas.microsoft.com/office/drawing/2014/main" id="{07CA9377-EDD0-100E-647D-BA002CB323EE}"/>
              </a:ext>
            </a:extLst>
          </p:cNvPr>
          <p:cNvPicPr>
            <a:picLocks noChangeAspect="1"/>
          </p:cNvPicPr>
          <p:nvPr/>
        </p:nvPicPr>
        <p:blipFill>
          <a:blip r:embed="rId5" cstate="hqprint">
            <a:duotone>
              <a:prstClr val="black"/>
              <a:srgbClr val="843C0C">
                <a:tint val="45000"/>
                <a:satMod val="400000"/>
              </a:srgbClr>
            </a:duotone>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5" name="Title 1">
            <a:extLst>
              <a:ext uri="{FF2B5EF4-FFF2-40B4-BE49-F238E27FC236}">
                <a16:creationId xmlns:a16="http://schemas.microsoft.com/office/drawing/2014/main" id="{0E9236D7-BB2A-E8FE-E33E-6006CD22CA28}"/>
              </a:ext>
            </a:extLst>
          </p:cNvPr>
          <p:cNvSpPr txBox="1">
            <a:spLocks/>
          </p:cNvSpPr>
          <p:nvPr/>
        </p:nvSpPr>
        <p:spPr>
          <a:xfrm>
            <a:off x="3999969" y="-17361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kumimoji="0" lang="fa-IR" sz="1800" b="1" i="0" u="sng" strike="noStrike" kern="1200" cap="none" spc="0" normalizeH="0" baseline="0" noProof="0" dirty="0">
                <a:ln>
                  <a:noFill/>
                </a:ln>
                <a:solidFill>
                  <a:srgbClr val="843C0C"/>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جمع‌بندی</a:t>
            </a:r>
            <a:endParaRPr lang="en-US" sz="1800" b="1" u="sng" dirty="0">
              <a:solidFill>
                <a:srgbClr val="843C0C"/>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26" name="TextBox 25">
            <a:extLst>
              <a:ext uri="{FF2B5EF4-FFF2-40B4-BE49-F238E27FC236}">
                <a16:creationId xmlns:a16="http://schemas.microsoft.com/office/drawing/2014/main" id="{3D055773-B7ED-5CA6-FFAF-4FD3362394D8}"/>
              </a:ext>
            </a:extLst>
          </p:cNvPr>
          <p:cNvSpPr txBox="1"/>
          <p:nvPr/>
        </p:nvSpPr>
        <p:spPr>
          <a:xfrm>
            <a:off x="6855958" y="2091135"/>
            <a:ext cx="3934626" cy="830997"/>
          </a:xfrm>
          <a:prstGeom prst="rect">
            <a:avLst/>
          </a:prstGeom>
          <a:noFill/>
        </p:spPr>
        <p:txBody>
          <a:bodyPr wrap="square">
            <a:spAutoFit/>
          </a:bodyPr>
          <a:lstStyle/>
          <a:p>
            <a:pPr algn="ctr"/>
            <a:r>
              <a:rPr lang="fa-IR" sz="2400" b="1" dirty="0">
                <a:solidFill>
                  <a:srgbClr val="C00000"/>
                </a:solidFill>
                <a:latin typeface="Sahel" panose="020B0603030804020204" pitchFamily="34" charset="-78"/>
                <a:cs typeface="Sahel" panose="020B0603030804020204" pitchFamily="34" charset="-78"/>
              </a:rPr>
              <a:t>چطور با این حجم از تناقض و دروغ، حقیقت رو بفهمیم؟</a:t>
            </a:r>
          </a:p>
        </p:txBody>
      </p:sp>
      <p:sp>
        <p:nvSpPr>
          <p:cNvPr id="29" name="TextBox 28">
            <a:extLst>
              <a:ext uri="{FF2B5EF4-FFF2-40B4-BE49-F238E27FC236}">
                <a16:creationId xmlns:a16="http://schemas.microsoft.com/office/drawing/2014/main" id="{2B92FD0E-2A41-3AE0-A606-7669D1E56F42}"/>
              </a:ext>
            </a:extLst>
          </p:cNvPr>
          <p:cNvSpPr txBox="1"/>
          <p:nvPr/>
        </p:nvSpPr>
        <p:spPr>
          <a:xfrm>
            <a:off x="2497532" y="618351"/>
            <a:ext cx="817394"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25و26</a:t>
            </a:r>
            <a:endParaRPr lang="en-US" sz="1600" dirty="0">
              <a:latin typeface="Sahel" panose="020B0603030804020204" pitchFamily="34" charset="-78"/>
              <a:cs typeface="Sahel" panose="020B0603030804020204" pitchFamily="34" charset="-78"/>
            </a:endParaRPr>
          </a:p>
        </p:txBody>
      </p:sp>
      <p:pic>
        <p:nvPicPr>
          <p:cNvPr id="7" name="Picture 6">
            <a:extLst>
              <a:ext uri="{FF2B5EF4-FFF2-40B4-BE49-F238E27FC236}">
                <a16:creationId xmlns:a16="http://schemas.microsoft.com/office/drawing/2014/main" id="{1978E906-3D17-6A08-5B9B-7C944D14BF57}"/>
              </a:ext>
            </a:extLst>
          </p:cNvPr>
          <p:cNvPicPr>
            <a:picLocks noChangeAspect="1"/>
          </p:cNvPicPr>
          <p:nvPr/>
        </p:nvPicPr>
        <p:blipFill>
          <a:blip r:embed="rId7">
            <a:extLst>
              <a:ext uri="{28A0092B-C50C-407E-A947-70E740481C1C}">
                <a14:useLocalDpi xmlns:a14="http://schemas.microsoft.com/office/drawing/2010/main" val="0"/>
              </a:ext>
            </a:extLst>
          </a:blip>
          <a:srcRect t="5254" b="25572"/>
          <a:stretch>
            <a:fillRect/>
          </a:stretch>
        </p:blipFill>
        <p:spPr>
          <a:xfrm>
            <a:off x="1162532" y="2853819"/>
            <a:ext cx="2262102" cy="3389038"/>
          </a:xfrm>
          <a:prstGeom prst="rect">
            <a:avLst/>
          </a:prstGeom>
        </p:spPr>
      </p:pic>
      <p:pic>
        <p:nvPicPr>
          <p:cNvPr id="12" name="Picture 11">
            <a:extLst>
              <a:ext uri="{FF2B5EF4-FFF2-40B4-BE49-F238E27FC236}">
                <a16:creationId xmlns:a16="http://schemas.microsoft.com/office/drawing/2014/main" id="{C918EF3F-77FC-152B-A245-14203869FB83}"/>
              </a:ext>
            </a:extLst>
          </p:cNvPr>
          <p:cNvPicPr>
            <a:picLocks noChangeAspect="1"/>
          </p:cNvPicPr>
          <p:nvPr/>
        </p:nvPicPr>
        <p:blipFill>
          <a:blip r:embed="rId8">
            <a:extLst>
              <a:ext uri="{28A0092B-C50C-407E-A947-70E740481C1C}">
                <a14:useLocalDpi xmlns:a14="http://schemas.microsoft.com/office/drawing/2010/main" val="0"/>
              </a:ext>
            </a:extLst>
          </a:blip>
          <a:srcRect t="6187" b="25569"/>
          <a:stretch>
            <a:fillRect/>
          </a:stretch>
        </p:blipFill>
        <p:spPr>
          <a:xfrm>
            <a:off x="1129302" y="391614"/>
            <a:ext cx="2272495" cy="3358839"/>
          </a:xfrm>
          <a:prstGeom prst="rect">
            <a:avLst/>
          </a:prstGeom>
        </p:spPr>
      </p:pic>
      <p:pic>
        <p:nvPicPr>
          <p:cNvPr id="16" name="Picture 15">
            <a:extLst>
              <a:ext uri="{FF2B5EF4-FFF2-40B4-BE49-F238E27FC236}">
                <a16:creationId xmlns:a16="http://schemas.microsoft.com/office/drawing/2014/main" id="{50BE4CB2-3B2B-A903-C936-85E869093260}"/>
              </a:ext>
            </a:extLst>
          </p:cNvPr>
          <p:cNvPicPr>
            <a:picLocks noChangeAspect="1"/>
          </p:cNvPicPr>
          <p:nvPr/>
        </p:nvPicPr>
        <p:blipFill>
          <a:blip r:embed="rId9">
            <a:extLst>
              <a:ext uri="{28A0092B-C50C-407E-A947-70E740481C1C}">
                <a14:useLocalDpi xmlns:a14="http://schemas.microsoft.com/office/drawing/2010/main" val="0"/>
              </a:ext>
            </a:extLst>
          </a:blip>
          <a:srcRect t="5728" b="26869"/>
          <a:stretch>
            <a:fillRect/>
          </a:stretch>
        </p:blipFill>
        <p:spPr>
          <a:xfrm>
            <a:off x="3185436" y="1188909"/>
            <a:ext cx="2340227" cy="34163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4527" y="2906289"/>
            <a:ext cx="2196271" cy="2196271"/>
          </a:xfrm>
          <a:prstGeom prst="rect">
            <a:avLst/>
          </a:prstGeom>
        </p:spPr>
      </p:pic>
    </p:spTree>
    <p:extLst>
      <p:ext uri="{BB962C8B-B14F-4D97-AF65-F5344CB8AC3E}">
        <p14:creationId xmlns:p14="http://schemas.microsoft.com/office/powerpoint/2010/main" val="3781340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6D2B-96C6-A4E5-1938-CC432D72E92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F9F2060-EE24-5AA2-D147-B27A3821AAD5}"/>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45227FB8-934B-1B9D-5F0A-2D77731B16FE}"/>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559B3D59-85B3-1CC0-035F-DBA38606BFB4}"/>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93908A72-E9A0-1515-E88D-63E0C21B6CA8}"/>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8F6850AD-3F01-03FC-CAFA-22D4EAC0D988}"/>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C53EEE2B-593E-E551-829B-2B3D95C929D0}"/>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875934FA-959A-F9DC-A29C-314CF915D9D6}"/>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26316FF0-AE19-6DCA-EAC3-1BD9D714ED3F}"/>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09BF6FDD-50BA-3587-CA6C-5DB1C67219A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49E94008-E0AF-A027-7F5D-AF3070180EA6}"/>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FEE8754-F0F5-A5FA-CFFE-DAC57C9CB757}"/>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87BE93-FCAD-D238-8897-FAECBCF8D7C2}"/>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2DAE70E-5374-C5DC-9CC8-96E8ED9D21A1}"/>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A528F07F-F0DE-2D03-2844-60A4EBE2408D}"/>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A89EF43B-DE62-5526-26DA-05365B716917}"/>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160C1C1D-B724-196A-453C-B0850BD8D395}"/>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1B6FDD5A-D706-C891-DA1C-9F66F4A5ACBF}"/>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659D754-0C2C-0407-B9BB-91E42FC924DF}"/>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05367F24-B075-CF32-5A73-5E87AC4DCC8E}"/>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FF729B38-5FFE-87A9-E6AB-7EE3445DA82B}"/>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57A12853-15A3-3DA2-8B50-800977D6E45B}"/>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4E9F3D85-4102-A228-A29A-1462B78D69A0}"/>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DCB9D212-1F10-5643-681B-0FCF7FF8A5E2}"/>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8E784FFB-EB53-0A04-E68B-DD3CAD75A0A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13C41EC-5889-0E97-A83E-98E6C50BCFA2}"/>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18551BF8-8267-DABD-5841-437244CFC44A}"/>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5064BD36-CF1C-2CAF-5FC6-244CD95F5459}"/>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33BB9CD2-CC71-95F4-56FE-36188000BE9B}"/>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A9ACA3A6-0F89-1AB1-314D-B11E5A63413D}"/>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17A5B910-B5D7-214E-98D1-BC0145210F79}"/>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9DD5020C-8DB2-4713-236F-5D36CB8B1B02}"/>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CE4FAB33-966D-6C8B-25D9-AF3AE2611F3E}"/>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8BEE7E11-157A-D5E1-44F9-F8FA05C950C2}"/>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3CC99457-AD08-913F-F02F-41C19A78AC23}"/>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A630C61-42F2-9B5C-B3F5-4F9CFD208BC4}"/>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464FD744-14E3-8FC4-3D45-DCA45487D2ED}"/>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ED5A2C4-D526-5632-BDAA-13862758141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A86A9E47-E175-C142-86F2-E02B4369093D}"/>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496A3065-4581-0AA9-64F8-05A3D42FC16B}"/>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96C48668-2A53-663F-1C26-2F856CC9D1B7}"/>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BA123AE6-59B8-AA9A-CCFC-DBAC19B66FED}"/>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01503F9-523E-C095-A038-959E6F0C3072}"/>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A742C01B-3F06-9ABC-0F5E-085D0F497266}"/>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729EFC95-2ADE-CC02-5C7C-05AD494E2E58}"/>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DDF314A9-0892-43C9-6CD6-A8051B378AE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057A5F70-3747-66E1-22BA-32B872C80EF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93545D38-72B0-A2A2-DF14-15EB2A2A575E}"/>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94AC7A49-87D7-93C3-613E-86B828B9B65F}"/>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4B57D489-3776-4389-4E7A-804B4D09CA9A}"/>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83B68A62-C584-0B5B-6B0C-062798B12798}"/>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65CCAE00-CA4E-3170-2791-926979A44574}"/>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1F73D2D5-A7B6-E58C-FC32-BDB4D227393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0C8A4BB7-8650-73EC-A9AE-50A04E83F01F}"/>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22B751CB-7F64-C925-3847-8066F79F55D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7142575C-9602-2603-6360-B3862A528C75}"/>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AAAE7ED7-A264-4919-FE78-BDF1913DFE8F}"/>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171CCA92-176E-DA34-74A8-7ECB19162A2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A3148C35-BB7A-48E9-776F-4AC82BAED574}"/>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12E55E8-78DC-004F-CAA8-A688FA3C22C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B0B5ECB0-87F1-FDA0-9020-0EC109A798E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8AB4199-40B2-F21F-EC44-FD5D90FA243C}"/>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7005A9F7-91AD-384C-4C1F-A06CCC8296A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0E5B0CA7-2FC1-42D8-12FB-A6C4A0652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814AFB05-82F7-EADB-6E5E-26016616030D}"/>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F4C14570-25CC-421B-ECB6-C529345C292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682313D6-1A73-C90D-F76D-C9C3259193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28DB2BFB-AF54-33F0-345F-966F6AB7455D}"/>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4255838-2225-26AB-2399-56A959896A7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604F1ED3-E35D-B0FE-795F-C4E967EF9EE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ED7D6A8-A3BF-7AFD-663B-4EB468C02CA1}"/>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1319B108-2A57-7A8A-0E3E-1EE7C0EC031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F69BF078-0059-B19F-DCFE-C96FFB9F734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3D2AD182-14A8-C090-EA1E-3ED8A4CDB8A3}"/>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C2D275C-4599-5F77-E5FE-26BCCA6527D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B83F89EC-520C-67B2-D372-35B061186D3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1A4ACED2-962B-7FAB-DF19-56EFEC4FD66A}"/>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2C785BD1-4C1D-C9EF-8E38-4D8214A67E0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EDB73303-EEBF-D80A-B528-651CBA737BC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3A4E91CF-B382-748C-65A2-ADC98B9D0C7D}"/>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BDD950E0-599C-798B-8A05-BCBB63F0E9C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DC145E4D-829E-1E41-189E-700076129A4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D9D63C21-050F-3FE3-4C78-BE558F74C602}"/>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38C214A0-80B3-5259-1A50-F8720900C32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C762F844-8DEE-2439-859C-EB588E9DAFD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E9C62671-D667-5AE6-4FEB-B2E55CBE1D0F}"/>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EF4DD61F-4DBB-E9E8-62EE-6222E061556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B9F59869-5371-51E6-3541-CF92698CC00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41D013F-CC48-76A7-155D-856C3CD7305D}"/>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7023F58C-92E4-3CA6-0A8B-CF8AB6958C4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DD7983FB-6E47-9D2C-1029-FEA05E6869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19FEDB5F-AE54-B12E-D8D4-CCF9BCCF316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71F9E9B3-9D82-CB3D-981C-4E18C8F6CE2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D5C0392-C2BB-D829-25A3-CDB00CB6581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479381D8-4DF5-712C-41B5-14841FF23B33}"/>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1808FE18-F8A2-6059-27C6-BE08DD05736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7520EA61-5865-2FD3-1FB0-76A46F1BF5A1}"/>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1D99760A-0F54-6296-3DE4-1D349FE11619}"/>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83F520E6-3BEF-D345-7099-F022116168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50DD838-FFA8-78C3-04C8-4A22E2CBE64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CFB07572-3046-ACAE-8685-EE8770B7DCDE}"/>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F0EA2043-0F34-1441-E2F4-40547E3F473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EEEC9D9D-A832-7BCF-FB91-E4E5C331D53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5C70C51C-30AD-C828-9051-014D65379C2D}"/>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D2F7DF68-CF99-5DED-D40F-8F3958252B4D}"/>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400" dirty="0">
                <a:solidFill>
                  <a:prstClr val="white"/>
                </a:solidFill>
                <a:latin typeface="Sahel" panose="020B0603030804020204" pitchFamily="34" charset="-78"/>
                <a:cs typeface="Sahel" panose="020B0603030804020204" pitchFamily="34" charset="-78"/>
              </a:rPr>
              <a:t>سوال سوم</a:t>
            </a:r>
            <a:endParaRPr lang="en-US" sz="2400" dirty="0">
              <a:solidFill>
                <a:prstClr val="white"/>
              </a:solidFill>
              <a:latin typeface="Sahel" panose="020B0603030804020204" pitchFamily="34" charset="-78"/>
              <a:cs typeface="Sahel" panose="020B0603030804020204" pitchFamily="34" charset="-78"/>
            </a:endParaRPr>
          </a:p>
        </p:txBody>
      </p:sp>
      <p:sp>
        <p:nvSpPr>
          <p:cNvPr id="113" name="Title 1">
            <a:extLst>
              <a:ext uri="{FF2B5EF4-FFF2-40B4-BE49-F238E27FC236}">
                <a16:creationId xmlns:a16="http://schemas.microsoft.com/office/drawing/2014/main" id="{CE5C5BA7-E936-CA53-1DAD-76095D0E1741}"/>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289366A9-4732-49DF-2DFB-248A915E538F}"/>
              </a:ext>
            </a:extLst>
          </p:cNvPr>
          <p:cNvSpPr/>
          <p:nvPr/>
        </p:nvSpPr>
        <p:spPr>
          <a:xfrm rot="16200000" flipV="1">
            <a:off x="10658679" y="4763288"/>
            <a:ext cx="1806423" cy="491135"/>
          </a:xfrm>
          <a:prstGeom prst="round2SameRect">
            <a:avLst>
              <a:gd name="adj1" fmla="val 26605"/>
              <a:gd name="adj2" fmla="val 0"/>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8" name="Content Placeholder 2">
            <a:extLst>
              <a:ext uri="{FF2B5EF4-FFF2-40B4-BE49-F238E27FC236}">
                <a16:creationId xmlns:a16="http://schemas.microsoft.com/office/drawing/2014/main" id="{A1E973DE-29CF-98A4-35B9-84F635D956DD}"/>
              </a:ext>
            </a:extLst>
          </p:cNvPr>
          <p:cNvSpPr txBox="1">
            <a:spLocks/>
          </p:cNvSpPr>
          <p:nvPr/>
        </p:nvSpPr>
        <p:spPr>
          <a:xfrm>
            <a:off x="1294599" y="2279676"/>
            <a:ext cx="407115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endParaRPr lang="en-US" dirty="0">
              <a:latin typeface="Sahel" panose="020B0603030804020204" pitchFamily="34" charset="-78"/>
              <a:cs typeface="Sahel" panose="020B0603030804020204" pitchFamily="34" charset="-78"/>
            </a:endParaRPr>
          </a:p>
        </p:txBody>
      </p:sp>
      <p:sp>
        <p:nvSpPr>
          <p:cNvPr id="9" name="Rectangle: Top Corners Rounded 8">
            <a:extLst>
              <a:ext uri="{FF2B5EF4-FFF2-40B4-BE49-F238E27FC236}">
                <a16:creationId xmlns:a16="http://schemas.microsoft.com/office/drawing/2014/main" id="{12F0C33C-9355-A048-566C-C1383F868E2B}"/>
              </a:ext>
            </a:extLst>
          </p:cNvPr>
          <p:cNvSpPr/>
          <p:nvPr/>
        </p:nvSpPr>
        <p:spPr>
          <a:xfrm rot="16200000" flipV="1">
            <a:off x="10841790" y="5290872"/>
            <a:ext cx="1424927" cy="519410"/>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جمع بندی</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pic>
        <p:nvPicPr>
          <p:cNvPr id="13" name="Picture 12">
            <a:extLst>
              <a:ext uri="{FF2B5EF4-FFF2-40B4-BE49-F238E27FC236}">
                <a16:creationId xmlns:a16="http://schemas.microsoft.com/office/drawing/2014/main" id="{FE3213EB-DEDA-DF6A-9DFB-DE2BB5DDB982}"/>
              </a:ext>
            </a:extLst>
          </p:cNvPr>
          <p:cNvPicPr>
            <a:picLocks noChangeAspect="1"/>
          </p:cNvPicPr>
          <p:nvPr/>
        </p:nvPicPr>
        <p:blipFill>
          <a:blip r:embed="rId5" cstate="hqprint">
            <a:duotone>
              <a:prstClr val="black"/>
              <a:srgbClr val="843C0C">
                <a:tint val="45000"/>
                <a:satMod val="400000"/>
              </a:srgbClr>
            </a:duotone>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5" name="Title 1">
            <a:extLst>
              <a:ext uri="{FF2B5EF4-FFF2-40B4-BE49-F238E27FC236}">
                <a16:creationId xmlns:a16="http://schemas.microsoft.com/office/drawing/2014/main" id="{96228694-BC5E-C2E4-39C1-D4E6D8D7C8CD}"/>
              </a:ext>
            </a:extLst>
          </p:cNvPr>
          <p:cNvSpPr txBox="1">
            <a:spLocks/>
          </p:cNvSpPr>
          <p:nvPr/>
        </p:nvSpPr>
        <p:spPr>
          <a:xfrm>
            <a:off x="3999969" y="-17361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kumimoji="0" lang="fa-IR" sz="1800" b="1" i="0" u="sng" strike="noStrike" kern="1200" cap="none" spc="0" normalizeH="0" baseline="0" noProof="0" dirty="0">
                <a:ln>
                  <a:noFill/>
                </a:ln>
                <a:solidFill>
                  <a:srgbClr val="843C0C"/>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جمع‌بندی</a:t>
            </a:r>
            <a:endParaRPr lang="en-US" sz="1800" b="1" u="sng" dirty="0">
              <a:solidFill>
                <a:srgbClr val="843C0C"/>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7" name="Picture 16">
            <a:extLst>
              <a:ext uri="{FF2B5EF4-FFF2-40B4-BE49-F238E27FC236}">
                <a16:creationId xmlns:a16="http://schemas.microsoft.com/office/drawing/2014/main" id="{026FB938-F3B7-60DD-37DF-8268D018F286}"/>
              </a:ext>
            </a:extLst>
          </p:cNvPr>
          <p:cNvPicPr>
            <a:picLocks noChangeAspect="1"/>
          </p:cNvPicPr>
          <p:nvPr/>
        </p:nvPicPr>
        <p:blipFill>
          <a:blip r:embed="rId7">
            <a:extLst>
              <a:ext uri="{28A0092B-C50C-407E-A947-70E740481C1C}">
                <a14:useLocalDpi xmlns:a14="http://schemas.microsoft.com/office/drawing/2010/main" val="0"/>
              </a:ext>
            </a:extLst>
          </a:blip>
          <a:srcRect t="6539" b="17711"/>
          <a:stretch>
            <a:fillRect/>
          </a:stretch>
        </p:blipFill>
        <p:spPr>
          <a:xfrm>
            <a:off x="1753312" y="864724"/>
            <a:ext cx="3092552" cy="5073675"/>
          </a:xfrm>
          <a:prstGeom prst="rect">
            <a:avLst/>
          </a:prstGeom>
        </p:spPr>
      </p:pic>
      <p:sp>
        <p:nvSpPr>
          <p:cNvPr id="24" name="TextBox 23">
            <a:extLst>
              <a:ext uri="{FF2B5EF4-FFF2-40B4-BE49-F238E27FC236}">
                <a16:creationId xmlns:a16="http://schemas.microsoft.com/office/drawing/2014/main" id="{435162D4-5E44-7BDE-F9EF-908D8E784F10}"/>
              </a:ext>
            </a:extLst>
          </p:cNvPr>
          <p:cNvSpPr txBox="1"/>
          <p:nvPr/>
        </p:nvSpPr>
        <p:spPr>
          <a:xfrm>
            <a:off x="6693075" y="2499937"/>
            <a:ext cx="4192627" cy="830997"/>
          </a:xfrm>
          <a:prstGeom prst="rect">
            <a:avLst/>
          </a:prstGeom>
          <a:noFill/>
        </p:spPr>
        <p:txBody>
          <a:bodyPr wrap="square" rtlCol="0">
            <a:spAutoFit/>
          </a:bodyPr>
          <a:lstStyle/>
          <a:p>
            <a:pPr algn="ctr" rtl="1"/>
            <a:r>
              <a:rPr lang="fa-IR" sz="2400" dirty="0">
                <a:latin typeface="Sahel" panose="020B0603030804020204" pitchFamily="34" charset="-78"/>
                <a:cs typeface="Sahel" panose="020B0603030804020204" pitchFamily="34" charset="-78"/>
              </a:rPr>
              <a:t>با مقداری منطق،بدون پیش‌داوری و حس </a:t>
            </a:r>
            <a:r>
              <a:rPr lang="fa-IR" sz="2400" dirty="0" smtClean="0">
                <a:latin typeface="Sahel" panose="020B0603030804020204" pitchFamily="34" charset="-78"/>
                <a:cs typeface="Sahel" panose="020B0603030804020204" pitchFamily="34" charset="-78"/>
              </a:rPr>
              <a:t>همدلی</a:t>
            </a:r>
            <a:r>
              <a:rPr lang="en-US" sz="2400" dirty="0" smtClean="0">
                <a:latin typeface="Sahel" panose="020B0603030804020204" pitchFamily="34" charset="-78"/>
                <a:cs typeface="Sahel" panose="020B0603030804020204" pitchFamily="34" charset="-78"/>
              </a:rPr>
              <a:t>!</a:t>
            </a:r>
            <a:endParaRPr lang="en-US" sz="2400" dirty="0">
              <a:latin typeface="Sahel" panose="020B0603030804020204" pitchFamily="34" charset="-78"/>
              <a:cs typeface="Sahel" panose="020B0603030804020204" pitchFamily="34" charset="-78"/>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1089" y="3264747"/>
            <a:ext cx="2099076" cy="2099076"/>
          </a:xfrm>
          <a:prstGeom prst="rect">
            <a:avLst/>
          </a:prstGeom>
        </p:spPr>
      </p:pic>
      <p:pic>
        <p:nvPicPr>
          <p:cNvPr id="117" name="Picture 116">
            <a:extLst>
              <a:ext uri="{FF2B5EF4-FFF2-40B4-BE49-F238E27FC236}">
                <a16:creationId xmlns:a16="http://schemas.microsoft.com/office/drawing/2014/main" id="{3851D327-B971-8E1E-6FCA-389DBF647ADB}"/>
              </a:ext>
            </a:extLst>
          </p:cNvPr>
          <p:cNvPicPr>
            <a:picLocks noChangeAspect="1"/>
          </p:cNvPicPr>
          <p:nvPr/>
        </p:nvPicPr>
        <p:blipFill rotWithShape="1">
          <a:blip r:embed="rId9">
            <a:extLst>
              <a:ext uri="{28A0092B-C50C-407E-A947-70E740481C1C}">
                <a14:useLocalDpi xmlns:a14="http://schemas.microsoft.com/office/drawing/2010/main" val="0"/>
              </a:ext>
            </a:extLst>
          </a:blip>
          <a:srcRect l="1783" t="52129" r="75819"/>
          <a:stretch/>
        </p:blipFill>
        <p:spPr>
          <a:xfrm rot="12228040">
            <a:off x="9530401" y="1217919"/>
            <a:ext cx="544216" cy="1051696"/>
          </a:xfrm>
          <a:prstGeom prst="rect">
            <a:avLst/>
          </a:prstGeom>
        </p:spPr>
      </p:pic>
    </p:spTree>
    <p:extLst>
      <p:ext uri="{BB962C8B-B14F-4D97-AF65-F5344CB8AC3E}">
        <p14:creationId xmlns:p14="http://schemas.microsoft.com/office/powerpoint/2010/main" val="129536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rot="10800000">
            <a:off x="9842401" y="2248414"/>
            <a:ext cx="519698" cy="278084"/>
          </a:xfrm>
          <a:prstGeom prst="rect">
            <a:avLst/>
          </a:prstGeom>
        </p:spPr>
      </p:pic>
      <p:pic>
        <p:nvPicPr>
          <p:cNvPr id="111" name="Picture 110"/>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a:off x="7268474" y="2182264"/>
            <a:ext cx="537095" cy="287393"/>
          </a:xfrm>
          <a:prstGeom prst="rect">
            <a:avLst/>
          </a:prstGeom>
        </p:spPr>
      </p:pic>
      <p:sp>
        <p:nvSpPr>
          <p:cNvPr id="115" name="Title 1">
            <a:extLst>
              <a:ext uri="{FF2B5EF4-FFF2-40B4-BE49-F238E27FC236}">
                <a16:creationId xmlns:a16="http://schemas.microsoft.com/office/drawing/2014/main" id="{C1977DAC-B313-FE3C-7FB3-66DC3266A060}"/>
              </a:ext>
            </a:extLst>
          </p:cNvPr>
          <p:cNvSpPr txBox="1">
            <a:spLocks/>
          </p:cNvSpPr>
          <p:nvPr/>
        </p:nvSpPr>
        <p:spPr>
          <a:xfrm>
            <a:off x="1156996" y="1954759"/>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a-IR" sz="36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ژئوپلتیک</a:t>
            </a:r>
            <a:endParaRPr kumimoji="0" lang="en-US" sz="36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16" name="Content Placeholder 2">
            <a:extLst>
              <a:ext uri="{FF2B5EF4-FFF2-40B4-BE49-F238E27FC236}">
                <a16:creationId xmlns:a16="http://schemas.microsoft.com/office/drawing/2014/main" id="{464A112A-E3AC-04D1-9E0F-95513447821C}"/>
              </a:ext>
            </a:extLst>
          </p:cNvPr>
          <p:cNvSpPr txBox="1">
            <a:spLocks/>
          </p:cNvSpPr>
          <p:nvPr/>
        </p:nvSpPr>
        <p:spPr>
          <a:xfrm>
            <a:off x="6641057" y="3412154"/>
            <a:ext cx="4415644"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ایران در مرکزدنیا قرار دارد یعنی نقطه وصل شرق و غرب جهان! </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پس به اقتضای این امر در کل اتفاقات دنیا نقش محوری دارد.</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a-IR"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9" name="Picture 8">
            <a:extLst>
              <a:ext uri="{FF2B5EF4-FFF2-40B4-BE49-F238E27FC236}">
                <a16:creationId xmlns:a16="http://schemas.microsoft.com/office/drawing/2014/main" id="{731E5C2F-7324-1B72-9140-2DFEAB668C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579" y="1655183"/>
            <a:ext cx="4037269" cy="24272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4" name="Picture 113"/>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21" name="Rectangle: Top Corners Rounded 99">
            <a:extLst>
              <a:ext uri="{FF2B5EF4-FFF2-40B4-BE49-F238E27FC236}">
                <a16:creationId xmlns:a16="http://schemas.microsoft.com/office/drawing/2014/main" id="{3E2ED699-8B1E-B332-4F82-BD87E2C5B61F}"/>
              </a:ext>
            </a:extLst>
          </p:cNvPr>
          <p:cNvSpPr/>
          <p:nvPr/>
        </p:nvSpPr>
        <p:spPr>
          <a:xfrm rot="16200000" flipV="1">
            <a:off x="10874041" y="2592401"/>
            <a:ext cx="1362895" cy="490299"/>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17" name="TextBox 116">
            <a:extLst>
              <a:ext uri="{FF2B5EF4-FFF2-40B4-BE49-F238E27FC236}">
                <a16:creationId xmlns:a16="http://schemas.microsoft.com/office/drawing/2014/main" id="{516A3809-99D5-470B-B03F-BC28D5135D88}"/>
              </a:ext>
            </a:extLst>
          </p:cNvPr>
          <p:cNvSpPr txBox="1"/>
          <p:nvPr/>
        </p:nvSpPr>
        <p:spPr>
          <a:xfrm>
            <a:off x="2790926" y="611363"/>
            <a:ext cx="1665592" cy="276999"/>
          </a:xfrm>
          <a:prstGeom prst="rect">
            <a:avLst/>
          </a:prstGeom>
          <a:noFill/>
        </p:spPr>
        <p:txBody>
          <a:bodyPr wrap="square" rtlCol="0">
            <a:spAutoFit/>
          </a:bodyPr>
          <a:lstStyle/>
          <a:p>
            <a:pPr lvl="0" rtl="1">
              <a:defRPr/>
            </a:pPr>
            <a:r>
              <a:rPr lang="fa-IR" sz="1200" dirty="0">
                <a:latin typeface="Sahel" panose="020B0603030804020204" pitchFamily="34" charset="-78"/>
                <a:cs typeface="Sahel" panose="020B0603030804020204" pitchFamily="34" charset="-78"/>
              </a:rPr>
              <a:t>5</a:t>
            </a:r>
            <a:endParaRPr lang="en-US" sz="1200" dirty="0">
              <a:latin typeface="Sahel" panose="020B0603030804020204" pitchFamily="34" charset="-78"/>
              <a:cs typeface="Sahel" panose="020B0603030804020204" pitchFamily="34" charset="-78"/>
            </a:endParaRPr>
          </a:p>
        </p:txBody>
      </p:sp>
      <p:sp>
        <p:nvSpPr>
          <p:cNvPr id="118"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effectLst/>
                <a:uLnTx/>
                <a:uFillTx/>
                <a:latin typeface="Sahel" panose="020B0603030804020204" pitchFamily="34" charset="-78"/>
                <a:cs typeface="Sahel" panose="020B0603030804020204" pitchFamily="34" charset="-78"/>
              </a:rPr>
              <a:t>سوال اول:چرا آمریکا با ما می‌جنگد؟</a:t>
            </a:r>
          </a:p>
        </p:txBody>
      </p:sp>
      <p:pic>
        <p:nvPicPr>
          <p:cNvPr id="119" name="Picture 118"/>
          <p:cNvPicPr>
            <a:picLocks noChangeAspect="1"/>
          </p:cNvPicPr>
          <p:nvPr/>
        </p:nvPicPr>
        <p:blipFill rotWithShape="1">
          <a:blip r:embed="rId10">
            <a:extLst>
              <a:ext uri="{28A0092B-C50C-407E-A947-70E740481C1C}">
                <a14:useLocalDpi xmlns:a14="http://schemas.microsoft.com/office/drawing/2010/main" val="0"/>
              </a:ext>
            </a:extLst>
          </a:blip>
          <a:srcRect l="13086" t="78575" r="50339"/>
          <a:stretch/>
        </p:blipFill>
        <p:spPr>
          <a:xfrm rot="1900162">
            <a:off x="4202340" y="1081539"/>
            <a:ext cx="1497768" cy="960102"/>
          </a:xfrm>
          <a:prstGeom prst="rect">
            <a:avLst/>
          </a:prstGeom>
        </p:spPr>
      </p:pic>
    </p:spTree>
    <p:extLst>
      <p:ext uri="{BB962C8B-B14F-4D97-AF65-F5344CB8AC3E}">
        <p14:creationId xmlns:p14="http://schemas.microsoft.com/office/powerpoint/2010/main" val="2480155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52929-99B0-A671-1A78-B84148C318D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1D13F02-FC42-D2A6-49F9-1392526D863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ACEB0E1C-D8B9-8F49-40CE-21528BFF2E7A}"/>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0089117A-7F97-4E79-DC59-BB7FDCE13BA4}"/>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E6C3C419-2F2E-F1E8-8D36-113D2C52A693}"/>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5D2281FB-2A9A-5DA8-CA4E-5782198A05BA}"/>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D6079F6B-4972-EDFF-93A4-6DEDF54493C1}"/>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C6171F4D-4A13-AED9-DFE6-771CD06F02FA}"/>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4935C2D6-87BF-33BE-7554-994B50C2DE46}"/>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C3C1CFCB-D31A-F1EC-EA2E-67560628EB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C2CDF9F8-FFE2-25F6-3A6E-9ABE6541740F}"/>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FE88331-3E87-D2BF-02FD-8AE756C0EBAD}"/>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C843279-60CD-6116-FDAB-6D4E91C3F18F}"/>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7E1E60F-1493-3AD5-B444-046EB6F36F4A}"/>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72E36179-5114-F048-984B-59B30051DF80}"/>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C7B1AD4C-1154-A385-60EF-600204713CE6}"/>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435F1A82-4B75-B689-1223-B4183E96AD49}"/>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D20A7DDE-71A5-D559-2777-0ED2C3B16CD6}"/>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517831A2-2128-1054-5C24-01B777FDEB24}"/>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B44B374-AC16-D4E5-205D-7B254A7C1C52}"/>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40DBF544-F192-6EE4-74B5-37E71E8ADA0A}"/>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8D4CA95D-9C83-8913-4834-C307C1192A1C}"/>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BD6584E5-E3DA-7DF7-9274-8B770524F18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A60AB677-02A1-A355-2DE8-83BDF3B82BCA}"/>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0180F492-6FB8-CD71-A7EF-5BBA36ADAF5E}"/>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0C192171-BF42-940A-F3D7-44974A5A5467}"/>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E14A5530-823D-C608-C060-91E4C9DA157D}"/>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46FAE4F-EE67-4662-CA8C-7AC1FA7AD4D7}"/>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40007E21-E677-6021-D91E-F6FD6F84722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8381F37-7670-E378-7D92-A14EAEC45103}"/>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B930A53B-7701-0F03-E3C3-3F981F16D1C9}"/>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DF7A2432-8DAA-7C2F-55B4-CAFDF1855E8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3E6D3DAB-76F2-9706-AE80-F59A2AA120A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8A9085CF-6245-1CEC-9FB0-BA030E931CDA}"/>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A69802F8-CCE7-E9EE-F0D9-7F50959A5F7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CC1DBF63-50F9-9279-75BB-701D0450625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FA723475-1099-9512-FA46-EB07DBBABA9F}"/>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49D6007-E606-6BE0-A181-7BC0EA2F8B9C}"/>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2C8D1F5C-9676-62EB-FB39-E46D90C1596A}"/>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F7038C09-8C68-9B43-A70A-57D92FACB18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160F97E3-F20D-B3D7-DFDA-9EA7E2694865}"/>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8594DC49-9F1C-528E-B5E2-ABE8C9885744}"/>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BAC96389-748F-45EF-2B8D-E6275C0BDBB0}"/>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42C62462-8076-12AE-AD35-72C959520F4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810BA8C1-93E2-A262-01D1-C717CFBE0B1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470F287C-B6C3-3592-6178-F863F4499E8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0441F3F7-53AF-0235-D599-6136EFB77A84}"/>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A61E4EB3-D5E0-5494-7AEF-E11384FD339E}"/>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4B3CCED4-58D1-4787-BCCD-94462BAA86C8}"/>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65CD1DE5-FFB8-5F96-9E37-7BF33715A5FF}"/>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15129F01-18B3-C251-059D-ECD5CDC636BC}"/>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2FC0FF03-2778-78F0-4647-D7C624F3B361}"/>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45AF4DAA-23D9-E17C-4262-B2EB68D3B43D}"/>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4840DA52-E273-D01F-90D7-658BA6247517}"/>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C6C141C0-EAE7-1AEF-1965-4E262A6D6134}"/>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03618269-DBB9-CA3C-62B3-C104C74055B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EC9EEC4F-227B-0F84-109A-8C95CAD783DE}"/>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2EBDB467-31E1-3A21-9F4D-D7C6390BE5F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932F0D73-7825-0A41-AD9C-E6820720812A}"/>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48937783-E301-A395-E93C-FFDB250E8AB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DD923347-56AF-1E85-342A-C620D29CD18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8612E9F9-2DC5-A83B-9F86-3909ED67FB6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19D280AF-0BC0-24E1-C4D7-C6515E352D5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6C1022BC-A83F-D72D-BE0A-1989A92FF5C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24339BC7-DB8E-FFBE-1B75-F93528B18573}"/>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D3A77392-3646-E978-887A-0901586CC3E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789B61D5-20E4-5A0C-9C5D-08C5EFD2A94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CFD031AA-7EB0-39F8-14F4-F8D61A887C1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53E34F1B-85F4-637B-ABF5-360A1245812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346BB42-C21C-0C26-C1B2-CA9458C0172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464CBA41-FA22-AD6B-8232-7486C4AB7659}"/>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F0249100-03BA-2799-5D85-AA46449AD72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0F5BE30A-64C8-2728-A96F-BB47E9E4D9E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7A2371A2-7835-04DF-A51E-30E4D9CCA54D}"/>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01924C70-3301-E346-1D8A-F8CE0D66710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693BAF03-BCE1-1194-7104-DBE2F6323A0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147D5DA6-46F1-621B-326C-B04D5C9F7D4C}"/>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67AD5786-064E-0032-C686-F4C3380F6D1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1D6ED5F3-38BC-0DB3-02B3-A2338538106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444A86AA-0CB2-E55F-FC79-D162B10D0F28}"/>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324E7898-A201-4EC1-49A0-677667F21BE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7DD3629A-F1A9-95A2-BB49-0CA1B6905C1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8CD0712E-A5CB-1B5A-6E61-16D1BD5FC7A1}"/>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FDFD089-3828-6295-1A30-ADFCED5F64A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4F0F4912-A1E8-05BD-D167-88A12782073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7905808D-D452-2C7C-52E6-6B176763B856}"/>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346F15A6-6D04-A298-F43F-6F6F95907CE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26A5858D-464C-93E8-6B6A-9870D78ECE9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DD4D7B55-917C-F1F9-122C-EDD8DA9430B9}"/>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37BFD222-69E7-A8C6-8254-3FF0F330E13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D978A313-0ADE-AA57-7AED-6E9E30E5502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6A7DD688-625E-A9BC-7BFB-44963903DE0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3382A72B-AE93-3867-A993-8B91991ACE0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B96CDB4B-606A-6831-5F53-08CC4260FA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C25C3F45-61F2-9A55-1273-FE020028DC87}"/>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86235ACB-1C11-1984-FA85-C69309C6A13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C053F2AD-B2E1-8D8D-3F40-86DA4A5C93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255FCF1-7EDF-8147-DAF7-72EBBD167846}"/>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E7B03C63-BAA8-5975-730B-DE9AB711B9BC}"/>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25AB5163-BDC1-F8A0-6E64-F270BC6038D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E2C961AE-70C4-AAD5-B45C-DD3478C41C8F}"/>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B3488B1E-B1BF-FC3D-6E1C-524AB5FE7CA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E435E333-47E5-272C-6BE6-876072C0CAB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F6AB4626-F1A8-E48C-057E-02687A6695E7}"/>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0E3038A7-BF2A-6F61-56C6-9094EC40D576}"/>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400" dirty="0">
                <a:solidFill>
                  <a:prstClr val="white"/>
                </a:solidFill>
                <a:latin typeface="Sahel" panose="020B0603030804020204" pitchFamily="34" charset="-78"/>
                <a:cs typeface="Sahel" panose="020B0603030804020204" pitchFamily="34" charset="-78"/>
              </a:rPr>
              <a:t>سوال سوم</a:t>
            </a:r>
            <a:endParaRPr lang="en-US" sz="2400" dirty="0">
              <a:solidFill>
                <a:prstClr val="white"/>
              </a:solidFill>
              <a:latin typeface="Sahel" panose="020B0603030804020204" pitchFamily="34" charset="-78"/>
              <a:cs typeface="Sahel" panose="020B0603030804020204" pitchFamily="34" charset="-78"/>
            </a:endParaRPr>
          </a:p>
        </p:txBody>
      </p:sp>
      <p:sp>
        <p:nvSpPr>
          <p:cNvPr id="113" name="Title 1">
            <a:extLst>
              <a:ext uri="{FF2B5EF4-FFF2-40B4-BE49-F238E27FC236}">
                <a16:creationId xmlns:a16="http://schemas.microsoft.com/office/drawing/2014/main" id="{D4365CFF-C23A-CCA7-9361-177B1238EB87}"/>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797568D-050B-8FB4-BC6A-EFF7D4A1372C}"/>
              </a:ext>
            </a:extLst>
          </p:cNvPr>
          <p:cNvSpPr/>
          <p:nvPr/>
        </p:nvSpPr>
        <p:spPr>
          <a:xfrm rot="16200000" flipV="1">
            <a:off x="10658679" y="4763288"/>
            <a:ext cx="1806423" cy="491135"/>
          </a:xfrm>
          <a:prstGeom prst="round2SameRect">
            <a:avLst>
              <a:gd name="adj1" fmla="val 26605"/>
              <a:gd name="adj2" fmla="val 0"/>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8" name="Content Placeholder 2">
            <a:extLst>
              <a:ext uri="{FF2B5EF4-FFF2-40B4-BE49-F238E27FC236}">
                <a16:creationId xmlns:a16="http://schemas.microsoft.com/office/drawing/2014/main" id="{8ACF31CF-8C57-269E-9B63-40A73D366333}"/>
              </a:ext>
            </a:extLst>
          </p:cNvPr>
          <p:cNvSpPr txBox="1">
            <a:spLocks/>
          </p:cNvSpPr>
          <p:nvPr/>
        </p:nvSpPr>
        <p:spPr>
          <a:xfrm>
            <a:off x="1294599" y="2279676"/>
            <a:ext cx="407115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endParaRPr lang="en-US" dirty="0">
              <a:latin typeface="Sahel" panose="020B0603030804020204" pitchFamily="34" charset="-78"/>
              <a:cs typeface="Sahel" panose="020B0603030804020204" pitchFamily="34" charset="-78"/>
            </a:endParaRPr>
          </a:p>
        </p:txBody>
      </p:sp>
      <p:sp>
        <p:nvSpPr>
          <p:cNvPr id="9" name="Rectangle: Top Corners Rounded 8">
            <a:extLst>
              <a:ext uri="{FF2B5EF4-FFF2-40B4-BE49-F238E27FC236}">
                <a16:creationId xmlns:a16="http://schemas.microsoft.com/office/drawing/2014/main" id="{8A87CA0D-FB24-2997-7D26-A2F349040D62}"/>
              </a:ext>
            </a:extLst>
          </p:cNvPr>
          <p:cNvSpPr/>
          <p:nvPr/>
        </p:nvSpPr>
        <p:spPr>
          <a:xfrm rot="16200000" flipV="1">
            <a:off x="10841790" y="5290872"/>
            <a:ext cx="1424927" cy="519410"/>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جمع بندی</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pic>
        <p:nvPicPr>
          <p:cNvPr id="13" name="Picture 12">
            <a:extLst>
              <a:ext uri="{FF2B5EF4-FFF2-40B4-BE49-F238E27FC236}">
                <a16:creationId xmlns:a16="http://schemas.microsoft.com/office/drawing/2014/main" id="{F4ED9D28-58C7-5AEF-D726-FE75F17A8E60}"/>
              </a:ext>
            </a:extLst>
          </p:cNvPr>
          <p:cNvPicPr>
            <a:picLocks noChangeAspect="1"/>
          </p:cNvPicPr>
          <p:nvPr/>
        </p:nvPicPr>
        <p:blipFill>
          <a:blip r:embed="rId5" cstate="hqprint">
            <a:duotone>
              <a:prstClr val="black"/>
              <a:srgbClr val="843C0C">
                <a:tint val="45000"/>
                <a:satMod val="400000"/>
              </a:srgbClr>
            </a:duotone>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5" name="Title 1">
            <a:extLst>
              <a:ext uri="{FF2B5EF4-FFF2-40B4-BE49-F238E27FC236}">
                <a16:creationId xmlns:a16="http://schemas.microsoft.com/office/drawing/2014/main" id="{DBF516D6-80B6-D249-F24D-28DC8741AE7E}"/>
              </a:ext>
            </a:extLst>
          </p:cNvPr>
          <p:cNvSpPr txBox="1">
            <a:spLocks/>
          </p:cNvSpPr>
          <p:nvPr/>
        </p:nvSpPr>
        <p:spPr>
          <a:xfrm>
            <a:off x="3999969" y="-17361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kumimoji="0" lang="fa-IR" sz="1800" b="1" i="0" u="sng" strike="noStrike" kern="1200" cap="none" spc="0" normalizeH="0" baseline="0" noProof="0" dirty="0">
                <a:ln>
                  <a:noFill/>
                </a:ln>
                <a:solidFill>
                  <a:srgbClr val="843C0C"/>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جمع‌بندی</a:t>
            </a:r>
            <a:endParaRPr lang="en-US" sz="1800" b="1" u="sng" dirty="0">
              <a:solidFill>
                <a:srgbClr val="843C0C"/>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22" name="Picture 21">
            <a:extLst>
              <a:ext uri="{FF2B5EF4-FFF2-40B4-BE49-F238E27FC236}">
                <a16:creationId xmlns:a16="http://schemas.microsoft.com/office/drawing/2014/main" id="{48864084-7122-DF02-C44D-885C6FC9213F}"/>
              </a:ext>
            </a:extLst>
          </p:cNvPr>
          <p:cNvPicPr>
            <a:picLocks noChangeAspect="1"/>
          </p:cNvPicPr>
          <p:nvPr/>
        </p:nvPicPr>
        <p:blipFill>
          <a:blip r:embed="rId7">
            <a:extLst>
              <a:ext uri="{28A0092B-C50C-407E-A947-70E740481C1C}">
                <a14:useLocalDpi xmlns:a14="http://schemas.microsoft.com/office/drawing/2010/main" val="0"/>
              </a:ext>
            </a:extLst>
          </a:blip>
          <a:srcRect t="48559" b="20859"/>
          <a:stretch>
            <a:fillRect/>
          </a:stretch>
        </p:blipFill>
        <p:spPr>
          <a:xfrm>
            <a:off x="1172657" y="3158110"/>
            <a:ext cx="4246768" cy="2886109"/>
          </a:xfrm>
          <a:prstGeom prst="rect">
            <a:avLst/>
          </a:prstGeom>
        </p:spPr>
      </p:pic>
      <p:pic>
        <p:nvPicPr>
          <p:cNvPr id="25" name="Picture 24">
            <a:extLst>
              <a:ext uri="{FF2B5EF4-FFF2-40B4-BE49-F238E27FC236}">
                <a16:creationId xmlns:a16="http://schemas.microsoft.com/office/drawing/2014/main" id="{DBBC1DEF-8FAC-6AA9-4309-2CB3DD3BA28D}"/>
              </a:ext>
            </a:extLst>
          </p:cNvPr>
          <p:cNvPicPr>
            <a:picLocks noChangeAspect="1"/>
          </p:cNvPicPr>
          <p:nvPr/>
        </p:nvPicPr>
        <p:blipFill>
          <a:blip r:embed="rId7">
            <a:extLst>
              <a:ext uri="{28A0092B-C50C-407E-A947-70E740481C1C}">
                <a14:useLocalDpi xmlns:a14="http://schemas.microsoft.com/office/drawing/2010/main" val="0"/>
              </a:ext>
            </a:extLst>
          </a:blip>
          <a:srcRect t="12806" b="50604"/>
          <a:stretch>
            <a:fillRect/>
          </a:stretch>
        </p:blipFill>
        <p:spPr>
          <a:xfrm>
            <a:off x="1865012" y="1242414"/>
            <a:ext cx="2721322" cy="2212706"/>
          </a:xfrm>
          <a:prstGeom prst="rect">
            <a:avLst/>
          </a:prstGeom>
        </p:spPr>
      </p:pic>
      <p:pic>
        <p:nvPicPr>
          <p:cNvPr id="116" name="Picture 115"/>
          <p:cNvPicPr>
            <a:picLocks noChangeAspect="1"/>
          </p:cNvPicPr>
          <p:nvPr/>
        </p:nvPicPr>
        <p:blipFill>
          <a:blip r:embed="rId8">
            <a:extLst>
              <a:ext uri="{BEBA8EAE-BF5A-486C-A8C5-ECC9F3942E4B}">
                <a14:imgProps xmlns:a14="http://schemas.microsoft.com/office/drawing/2010/main">
                  <a14:imgLayer r:embed="rId9">
                    <a14:imgEffect>
                      <a14:backgroundRemoval t="0" b="89691" l="717" r="96416">
                        <a14:foregroundMark x1="57348" y1="50859" x2="73477" y2="13058"/>
                        <a14:foregroundMark x1="47670" y1="30584" x2="67025" y2="15120"/>
                        <a14:foregroundMark x1="56272" y1="2062" x2="65591" y2="4124"/>
                      </a14:backgroundRemoval>
                    </a14:imgEffect>
                  </a14:imgLayer>
                </a14:imgProps>
              </a:ext>
              <a:ext uri="{28A0092B-C50C-407E-A947-70E740481C1C}">
                <a14:useLocalDpi xmlns:a14="http://schemas.microsoft.com/office/drawing/2010/main" val="0"/>
              </a:ext>
            </a:extLst>
          </a:blip>
          <a:stretch>
            <a:fillRect/>
          </a:stretch>
        </p:blipFill>
        <p:spPr>
          <a:xfrm>
            <a:off x="7960974" y="3539879"/>
            <a:ext cx="1685938" cy="1758452"/>
          </a:xfrm>
          <a:prstGeom prst="rect">
            <a:avLst/>
          </a:prstGeom>
        </p:spPr>
      </p:pic>
      <p:sp>
        <p:nvSpPr>
          <p:cNvPr id="117" name="TextBox 116">
            <a:extLst>
              <a:ext uri="{FF2B5EF4-FFF2-40B4-BE49-F238E27FC236}">
                <a16:creationId xmlns:a16="http://schemas.microsoft.com/office/drawing/2014/main" id="{435162D4-5E44-7BDE-F9EF-908D8E784F10}"/>
              </a:ext>
            </a:extLst>
          </p:cNvPr>
          <p:cNvSpPr txBox="1"/>
          <p:nvPr/>
        </p:nvSpPr>
        <p:spPr>
          <a:xfrm>
            <a:off x="6693075" y="2499937"/>
            <a:ext cx="4192627" cy="830997"/>
          </a:xfrm>
          <a:prstGeom prst="rect">
            <a:avLst/>
          </a:prstGeom>
          <a:noFill/>
        </p:spPr>
        <p:txBody>
          <a:bodyPr wrap="square" rtlCol="0">
            <a:spAutoFit/>
          </a:bodyPr>
          <a:lstStyle/>
          <a:p>
            <a:pPr algn="ctr" rtl="1"/>
            <a:r>
              <a:rPr lang="fa-IR" sz="2400" dirty="0">
                <a:latin typeface="Sahel" panose="020B0603030804020204" pitchFamily="34" charset="-78"/>
                <a:cs typeface="Sahel" panose="020B0603030804020204" pitchFamily="34" charset="-78"/>
              </a:rPr>
              <a:t>با مقداری منطق،بدون پیش‌داوری و حس </a:t>
            </a:r>
            <a:r>
              <a:rPr lang="fa-IR" sz="2400" dirty="0" smtClean="0">
                <a:latin typeface="Sahel" panose="020B0603030804020204" pitchFamily="34" charset="-78"/>
                <a:cs typeface="Sahel" panose="020B0603030804020204" pitchFamily="34" charset="-78"/>
              </a:rPr>
              <a:t>همدلی</a:t>
            </a:r>
            <a:r>
              <a:rPr lang="en-US" sz="2400" dirty="0" smtClean="0">
                <a:latin typeface="Sahel" panose="020B0603030804020204" pitchFamily="34" charset="-78"/>
                <a:cs typeface="Sahel" panose="020B0603030804020204" pitchFamily="34" charset="-78"/>
              </a:rPr>
              <a:t>!</a:t>
            </a:r>
            <a:endParaRPr lang="en-US" sz="2400" dirty="0">
              <a:latin typeface="Sahel" panose="020B0603030804020204" pitchFamily="34" charset="-78"/>
              <a:cs typeface="Sahel" panose="020B0603030804020204" pitchFamily="34" charset="-78"/>
            </a:endParaRPr>
          </a:p>
        </p:txBody>
      </p:sp>
      <p:pic>
        <p:nvPicPr>
          <p:cNvPr id="120" name="Picture 119">
            <a:extLst>
              <a:ext uri="{FF2B5EF4-FFF2-40B4-BE49-F238E27FC236}">
                <a16:creationId xmlns:a16="http://schemas.microsoft.com/office/drawing/2014/main" id="{3851D327-B971-8E1E-6FCA-389DBF647ADB}"/>
              </a:ext>
            </a:extLst>
          </p:cNvPr>
          <p:cNvPicPr>
            <a:picLocks noChangeAspect="1"/>
          </p:cNvPicPr>
          <p:nvPr/>
        </p:nvPicPr>
        <p:blipFill rotWithShape="1">
          <a:blip r:embed="rId10">
            <a:extLst>
              <a:ext uri="{28A0092B-C50C-407E-A947-70E740481C1C}">
                <a14:useLocalDpi xmlns:a14="http://schemas.microsoft.com/office/drawing/2010/main" val="0"/>
              </a:ext>
            </a:extLst>
          </a:blip>
          <a:srcRect l="1783" t="52129" r="75819"/>
          <a:stretch/>
        </p:blipFill>
        <p:spPr>
          <a:xfrm rot="12228040">
            <a:off x="9530401" y="1217919"/>
            <a:ext cx="544216" cy="1051696"/>
          </a:xfrm>
          <a:prstGeom prst="rect">
            <a:avLst/>
          </a:prstGeom>
        </p:spPr>
      </p:pic>
    </p:spTree>
    <p:extLst>
      <p:ext uri="{BB962C8B-B14F-4D97-AF65-F5344CB8AC3E}">
        <p14:creationId xmlns:p14="http://schemas.microsoft.com/office/powerpoint/2010/main" val="2102867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pic>
        <p:nvPicPr>
          <p:cNvPr id="112" name="Picture 111">
            <a:extLst>
              <a:ext uri="{FF2B5EF4-FFF2-40B4-BE49-F238E27FC236}">
                <a16:creationId xmlns:a16="http://schemas.microsoft.com/office/drawing/2014/main" id="{649084C7-18B2-D99C-180C-1899D4792093}"/>
              </a:ext>
            </a:extLst>
          </p:cNvPr>
          <p:cNvPicPr>
            <a:picLocks noChangeAspect="1"/>
          </p:cNvPicPr>
          <p:nvPr/>
        </p:nvPicPr>
        <p:blipFill>
          <a:blip r:embed="rId5" cstate="hqprint">
            <a:duotone>
              <a:prstClr val="black"/>
              <a:srgbClr val="843C0C">
                <a:tint val="45000"/>
                <a:satMod val="400000"/>
              </a:srgbClr>
            </a:duotone>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7" name="Title 1">
            <a:extLst>
              <a:ext uri="{FF2B5EF4-FFF2-40B4-BE49-F238E27FC236}">
                <a16:creationId xmlns:a16="http://schemas.microsoft.com/office/drawing/2014/main" id="{657FEF57-199F-7715-8FEC-AC17850CB41A}"/>
              </a:ext>
            </a:extLst>
          </p:cNvPr>
          <p:cNvSpPr txBox="1">
            <a:spLocks/>
          </p:cNvSpPr>
          <p:nvPr/>
        </p:nvSpPr>
        <p:spPr>
          <a:xfrm>
            <a:off x="3999969" y="-17361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kumimoji="0" lang="fa-IR" sz="1800" b="1" i="0" u="sng" strike="noStrike" kern="1200" cap="none" spc="0" normalizeH="0" baseline="0" noProof="0" dirty="0">
                <a:ln>
                  <a:noFill/>
                </a:ln>
                <a:solidFill>
                  <a:srgbClr val="843C0C"/>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جمع‌بندی</a:t>
            </a:r>
            <a:endParaRPr lang="en-US" sz="1800" b="1" u="sng" dirty="0">
              <a:solidFill>
                <a:srgbClr val="843C0C"/>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A7899251-2967-7D58-B21F-A62AA980BA46}"/>
              </a:ext>
            </a:extLst>
          </p:cNvPr>
          <p:cNvSpPr txBox="1">
            <a:spLocks/>
          </p:cNvSpPr>
          <p:nvPr/>
        </p:nvSpPr>
        <p:spPr>
          <a:xfrm>
            <a:off x="1930376" y="1021620"/>
            <a:ext cx="8761413" cy="7069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a-IR" sz="2000" b="1" dirty="0">
                <a:latin typeface="Sahel" panose="020B0603030804020204" pitchFamily="34" charset="-78"/>
                <a:cs typeface="Sahel" panose="020B0603030804020204" pitchFamily="34" charset="-78"/>
              </a:rPr>
              <a:t>عدم دید صفر و یکی : (مطالعه شود)</a:t>
            </a:r>
            <a:endParaRPr lang="en-US" sz="2000" b="1" dirty="0">
              <a:latin typeface="Sahel" panose="020B0603030804020204" pitchFamily="34" charset="-78"/>
              <a:cs typeface="Sahel" panose="020B0603030804020204" pitchFamily="34" charset="-78"/>
            </a:endParaRPr>
          </a:p>
        </p:txBody>
      </p:sp>
      <p:sp>
        <p:nvSpPr>
          <p:cNvPr id="7" name="Rectangle 6"/>
          <p:cNvSpPr/>
          <p:nvPr/>
        </p:nvSpPr>
        <p:spPr>
          <a:xfrm>
            <a:off x="6687712" y="1790742"/>
            <a:ext cx="4257958" cy="4801314"/>
          </a:xfrm>
          <a:prstGeom prst="rect">
            <a:avLst/>
          </a:prstGeom>
        </p:spPr>
        <p:txBody>
          <a:bodyPr wrap="square">
            <a:spAutoFit/>
          </a:bodyPr>
          <a:lstStyle/>
          <a:p>
            <a:pPr lvl="0" algn="just" rtl="1" eaLnBrk="0" fontAlgn="base" hangingPunct="0">
              <a:lnSpc>
                <a:spcPct val="150000"/>
              </a:lnSpc>
              <a:spcBef>
                <a:spcPct val="0"/>
              </a:spcBef>
              <a:spcAft>
                <a:spcPct val="0"/>
              </a:spcAft>
            </a:pPr>
            <a:r>
              <a:rPr lang="ar-SA" altLang="en-US" dirty="0">
                <a:latin typeface="Sahel" panose="020B0603030804020204" pitchFamily="34" charset="-78"/>
                <a:cs typeface="Sahel" panose="020B0603030804020204" pitchFamily="34" charset="-78"/>
              </a:rPr>
              <a:t>مطابق اعلام رسانه ها و سازمانهای معتبر دنیا، ایران از نظر شاخص فقر و گرسنگی در بین </a:t>
            </a:r>
            <a:r>
              <a:rPr lang="fa-IR" altLang="en-US" dirty="0">
                <a:latin typeface="Sahel" panose="020B0603030804020204" pitchFamily="34" charset="-78"/>
                <a:cs typeface="Sahel" panose="020B0603030804020204" pitchFamily="34" charset="-78"/>
              </a:rPr>
              <a:t>۱۲۵</a:t>
            </a:r>
            <a:r>
              <a:rPr lang="ar-SA" altLang="en-US" dirty="0">
                <a:latin typeface="Sahel" panose="020B0603030804020204" pitchFamily="34" charset="-78"/>
                <a:cs typeface="Sahel" panose="020B0603030804020204" pitchFamily="34" charset="-78"/>
              </a:rPr>
              <a:t> کشور رتبه </a:t>
            </a:r>
            <a:r>
              <a:rPr lang="fa-IR" altLang="en-US" dirty="0">
                <a:latin typeface="Sahel" panose="020B0603030804020204" pitchFamily="34" charset="-78"/>
                <a:cs typeface="Sahel" panose="020B0603030804020204" pitchFamily="34" charset="-78"/>
              </a:rPr>
              <a:t>۲۹</a:t>
            </a:r>
            <a:r>
              <a:rPr lang="ar-SA" altLang="en-US" dirty="0">
                <a:latin typeface="Sahel" panose="020B0603030804020204" pitchFamily="34" charset="-78"/>
                <a:cs typeface="Sahel" panose="020B0603030804020204" pitchFamily="34" charset="-78"/>
              </a:rPr>
              <a:t> را به دست آورده است؛ یعنی </a:t>
            </a:r>
            <a:r>
              <a:rPr lang="fa-IR" altLang="en-US" dirty="0">
                <a:latin typeface="Sahel" panose="020B0603030804020204" pitchFamily="34" charset="-78"/>
                <a:cs typeface="Sahel" panose="020B0603030804020204" pitchFamily="34" charset="-78"/>
              </a:rPr>
              <a:t>۲۸</a:t>
            </a:r>
            <a:r>
              <a:rPr lang="ar-SA" altLang="en-US" dirty="0">
                <a:latin typeface="Sahel" panose="020B0603030804020204" pitchFamily="34" charset="-78"/>
                <a:cs typeface="Sahel" panose="020B0603030804020204" pitchFamily="34" charset="-78"/>
              </a:rPr>
              <a:t> کشور وضعیت بهتری نسبت به ایران دارند و </a:t>
            </a:r>
            <a:r>
              <a:rPr lang="fa-IR" altLang="en-US" dirty="0">
                <a:latin typeface="Sahel" panose="020B0603030804020204" pitchFamily="34" charset="-78"/>
                <a:cs typeface="Sahel" panose="020B0603030804020204" pitchFamily="34" charset="-78"/>
              </a:rPr>
              <a:t>۹۶</a:t>
            </a:r>
            <a:r>
              <a:rPr lang="ar-SA" altLang="en-US" dirty="0">
                <a:latin typeface="Sahel" panose="020B0603030804020204" pitchFamily="34" charset="-78"/>
                <a:cs typeface="Sahel" panose="020B0603030804020204" pitchFamily="34" charset="-78"/>
              </a:rPr>
              <a:t> کشور پایین تر از ایران در رده بندی جهانی شاخص گرسنگی قرار گرفته اند</a:t>
            </a:r>
            <a:r>
              <a:rPr lang="en-US" altLang="en-US" dirty="0">
                <a:latin typeface="Sahel" panose="020B0603030804020204" pitchFamily="34" charset="-78"/>
                <a:cs typeface="Sahel" panose="020B0603030804020204" pitchFamily="34" charset="-78"/>
              </a:rPr>
              <a:t>.         </a:t>
            </a:r>
            <a:r>
              <a:rPr lang="ar-SA" altLang="en-US" dirty="0">
                <a:latin typeface="Sahel" panose="020B0603030804020204" pitchFamily="34" charset="-78"/>
                <a:cs typeface="Sahel" panose="020B0603030804020204" pitchFamily="34" charset="-78"/>
              </a:rPr>
              <a:t> </a:t>
            </a:r>
            <a:endParaRPr lang="fa-IR" altLang="en-US" dirty="0">
              <a:latin typeface="Sahel" panose="020B0603030804020204" pitchFamily="34" charset="-78"/>
              <a:cs typeface="Sahel" panose="020B0603030804020204" pitchFamily="34" charset="-78"/>
            </a:endParaRPr>
          </a:p>
          <a:p>
            <a:pPr algn="just" rtl="1"/>
            <a:r>
              <a:rPr lang="ar-SA" altLang="en-US" dirty="0">
                <a:latin typeface="Sahel" panose="020B0603030804020204" pitchFamily="34" charset="-78"/>
                <a:cs typeface="Sahel" panose="020B0603030804020204" pitchFamily="34" charset="-78"/>
              </a:rPr>
              <a:t>بر اساس رتبه بندی صندوق جهانی پول</a:t>
            </a:r>
            <a:r>
              <a:rPr lang="en-US" altLang="en-US" dirty="0">
                <a:latin typeface="Sahel" panose="020B0603030804020204" pitchFamily="34" charset="-78"/>
                <a:cs typeface="Sahel" panose="020B0603030804020204" pitchFamily="34" charset="-78"/>
              </a:rPr>
              <a:t> IMF </a:t>
            </a:r>
            <a:r>
              <a:rPr lang="ar-SA" altLang="en-US" dirty="0">
                <a:latin typeface="Sahel" panose="020B0603030804020204" pitchFamily="34" charset="-78"/>
                <a:cs typeface="Sahel" panose="020B0603030804020204" pitchFamily="34" charset="-78"/>
              </a:rPr>
              <a:t>ایران تو این چند سال رتبه بین </a:t>
            </a:r>
            <a:r>
              <a:rPr lang="fa-IR" altLang="en-US" dirty="0">
                <a:latin typeface="Sahel" panose="020B0603030804020204" pitchFamily="34" charset="-78"/>
                <a:cs typeface="Sahel" panose="020B0603030804020204" pitchFamily="34" charset="-78"/>
              </a:rPr>
              <a:t>۲۰</a:t>
            </a:r>
            <a:r>
              <a:rPr lang="ar-SA" altLang="en-US" dirty="0">
                <a:latin typeface="Sahel" panose="020B0603030804020204" pitchFamily="34" charset="-78"/>
                <a:cs typeface="Sahel" panose="020B0603030804020204" pitchFamily="34" charset="-78"/>
              </a:rPr>
              <a:t> تا </a:t>
            </a:r>
            <a:r>
              <a:rPr lang="fa-IR" altLang="en-US" dirty="0">
                <a:latin typeface="Sahel" panose="020B0603030804020204" pitchFamily="34" charset="-78"/>
                <a:cs typeface="Sahel" panose="020B0603030804020204" pitchFamily="34" charset="-78"/>
              </a:rPr>
              <a:t>۳۰</a:t>
            </a:r>
            <a:r>
              <a:rPr lang="ar-SA" altLang="en-US" dirty="0">
                <a:latin typeface="Sahel" panose="020B0603030804020204" pitchFamily="34" charset="-78"/>
                <a:cs typeface="Sahel" panose="020B0603030804020204" pitchFamily="34" charset="-78"/>
              </a:rPr>
              <a:t> را در قدرت خرید و کیفیت زندگی بر اساس شاخص های(انرژی، نان و غذا، خانه، حمل و نقل و بهداشت و آموزش) تعیین می شود. این رتبه بین </a:t>
            </a:r>
            <a:r>
              <a:rPr lang="fa-IR" altLang="en-US" dirty="0">
                <a:latin typeface="Sahel" panose="020B0603030804020204" pitchFamily="34" charset="-78"/>
                <a:cs typeface="Sahel" panose="020B0603030804020204" pitchFamily="34" charset="-78"/>
              </a:rPr>
              <a:t>۲۲۰</a:t>
            </a:r>
            <a:r>
              <a:rPr lang="ar-SA" altLang="en-US" dirty="0">
                <a:latin typeface="Sahel" panose="020B0603030804020204" pitchFamily="34" charset="-78"/>
                <a:cs typeface="Sahel" panose="020B0603030804020204" pitchFamily="34" charset="-78"/>
              </a:rPr>
              <a:t> کشور جهان است</a:t>
            </a:r>
            <a:r>
              <a:rPr lang="en-US" altLang="en-US" dirty="0">
                <a:latin typeface="Sahel" panose="020B0603030804020204" pitchFamily="34" charset="-78"/>
                <a:cs typeface="Sahel" panose="020B0603030804020204" pitchFamily="34" charset="-78"/>
              </a:rPr>
              <a:t>.</a:t>
            </a:r>
            <a:endParaRPr lang="fa-IR" altLang="en-US" dirty="0">
              <a:latin typeface="Sahel" panose="020B0603030804020204" pitchFamily="34" charset="-78"/>
              <a:cs typeface="Sahel" panose="020B0603030804020204" pitchFamily="34" charset="-78"/>
            </a:endParaRPr>
          </a:p>
          <a:p>
            <a:pPr algn="just" rtl="1"/>
            <a:r>
              <a:rPr lang="en-US" altLang="en-US" dirty="0">
                <a:latin typeface="Sahel" panose="020B0603030804020204" pitchFamily="34" charset="-78"/>
                <a:cs typeface="Sahel" panose="020B0603030804020204" pitchFamily="34" charset="-78"/>
              </a:rPr>
              <a:t/>
            </a:r>
            <a:br>
              <a:rPr lang="en-US" altLang="en-US" dirty="0">
                <a:latin typeface="Sahel" panose="020B0603030804020204" pitchFamily="34" charset="-78"/>
                <a:cs typeface="Sahel" panose="020B0603030804020204" pitchFamily="34" charset="-78"/>
              </a:rPr>
            </a:br>
            <a:endParaRPr lang="fa-IR" dirty="0">
              <a:latin typeface="Sahel" panose="020B0603030804020204" pitchFamily="34" charset="-78"/>
              <a:cs typeface="Sahel" panose="020B0603030804020204" pitchFamily="34" charset="-78"/>
            </a:endParaRPr>
          </a:p>
        </p:txBody>
      </p:sp>
      <p:sp>
        <p:nvSpPr>
          <p:cNvPr id="9" name="Rectangle 8"/>
          <p:cNvSpPr/>
          <p:nvPr/>
        </p:nvSpPr>
        <p:spPr>
          <a:xfrm>
            <a:off x="1155196" y="1408502"/>
            <a:ext cx="4318647" cy="3693319"/>
          </a:xfrm>
          <a:prstGeom prst="rect">
            <a:avLst/>
          </a:prstGeom>
        </p:spPr>
        <p:txBody>
          <a:bodyPr wrap="square">
            <a:spAutoFit/>
          </a:bodyPr>
          <a:lstStyle/>
          <a:p>
            <a:pPr algn="just" rtl="1"/>
            <a:r>
              <a:rPr lang="fa-IR" dirty="0">
                <a:latin typeface="Sahel" panose="020B0603030804020204" pitchFamily="34" charset="-78"/>
                <a:cs typeface="Sahel" panose="020B0603030804020204" pitchFamily="34" charset="-78"/>
              </a:rPr>
              <a:t>آمارهای رسمی و جهانی حرف‌هایی برای گفتن دارند که شاید شنیدنش برای خیلی‌ها تعجب‌آور باشد. طبق اعلام مراجع معتبر بین‌المللی، ایران در شاخص‌های حیاتی مثل فقر و گرسنگی، رتبه ۲۹ جهان را در بین ۱۲۵ کشور دارد. یعنی وضعیت ما از حدود ۱۰۰ کشور دیگر در این کره خاکی بهتر است.</a:t>
            </a:r>
          </a:p>
          <a:p>
            <a:pPr algn="just" rtl="1"/>
            <a:r>
              <a:rPr lang="fa-IR" dirty="0">
                <a:latin typeface="Sahel" panose="020B0603030804020204" pitchFamily="34" charset="-78"/>
                <a:cs typeface="Sahel" panose="020B0603030804020204" pitchFamily="34" charset="-78"/>
              </a:rPr>
              <a:t>حتی صندوق بین‌المللی پول (IMF) تأیید می‌کند که از نظر قدرت خرید (PPP) و دسترسی به ملزومات زندگی مثل انرژی، آموزش و بهداشت، ما جزو ۳۰ کشور برتر از بین ۲۲۰ کشور جهان هستیم. پس چرا حال دلِ خیلی‌ها خوب نیست؟ چرا احساس می‌کنیم در بن‌بست هستیم؟</a:t>
            </a:r>
            <a:endParaRPr lang="en-US" dirty="0">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58679" y="4763288"/>
            <a:ext cx="1806423" cy="491135"/>
          </a:xfrm>
          <a:prstGeom prst="round2SameRect">
            <a:avLst>
              <a:gd name="adj1" fmla="val 26605"/>
              <a:gd name="adj2" fmla="val 0"/>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6DEDE72C-0EAC-A3B8-2C3E-F0A2966C1434}"/>
              </a:ext>
            </a:extLst>
          </p:cNvPr>
          <p:cNvSpPr/>
          <p:nvPr/>
        </p:nvSpPr>
        <p:spPr>
          <a:xfrm rot="16200000" flipV="1">
            <a:off x="10841790" y="5290872"/>
            <a:ext cx="1424927" cy="519410"/>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جمع بندی</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16" name="TextBox 115">
            <a:extLst>
              <a:ext uri="{FF2B5EF4-FFF2-40B4-BE49-F238E27FC236}">
                <a16:creationId xmlns:a16="http://schemas.microsoft.com/office/drawing/2014/main" id="{5FAC2873-85ED-5853-438E-E4EC432EA81A}"/>
              </a:ext>
            </a:extLst>
          </p:cNvPr>
          <p:cNvSpPr txBox="1"/>
          <p:nvPr/>
        </p:nvSpPr>
        <p:spPr>
          <a:xfrm>
            <a:off x="2799308" y="587624"/>
            <a:ext cx="817394" cy="338554"/>
          </a:xfrm>
          <a:prstGeom prst="rect">
            <a:avLst/>
          </a:prstGeom>
          <a:noFill/>
        </p:spPr>
        <p:txBody>
          <a:bodyPr wrap="square" rtlCol="0">
            <a:spAutoFit/>
          </a:bodyPr>
          <a:lstStyle/>
          <a:p>
            <a:r>
              <a:rPr lang="fa-IR" sz="1600" dirty="0">
                <a:latin typeface="Sahel" panose="020B0603030804020204" pitchFamily="34" charset="-78"/>
                <a:cs typeface="Sahel" panose="020B0603030804020204" pitchFamily="34" charset="-78"/>
              </a:rPr>
              <a:t>14</a:t>
            </a:r>
            <a:endParaRPr lang="en-US" sz="1600" dirty="0">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2298749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120" name="Picture 119"/>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58679" y="4763288"/>
            <a:ext cx="1806423" cy="491135"/>
          </a:xfrm>
          <a:prstGeom prst="round2SameRect">
            <a:avLst>
              <a:gd name="adj1" fmla="val 26605"/>
              <a:gd name="adj2" fmla="val 0"/>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A7899251-2967-7D58-B21F-A62AA980BA46}"/>
              </a:ext>
            </a:extLst>
          </p:cNvPr>
          <p:cNvSpPr txBox="1">
            <a:spLocks/>
          </p:cNvSpPr>
          <p:nvPr/>
        </p:nvSpPr>
        <p:spPr>
          <a:xfrm>
            <a:off x="1930376" y="1021620"/>
            <a:ext cx="8761413" cy="7069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a-IR" sz="2000" b="1" dirty="0">
                <a:latin typeface="Sahel" panose="020B0603030804020204" pitchFamily="34" charset="-78"/>
                <a:cs typeface="Sahel" panose="020B0603030804020204" pitchFamily="34" charset="-78"/>
              </a:rPr>
              <a:t>عدم دید صفر و یکی : (مطالعه شود)</a:t>
            </a:r>
            <a:endParaRPr lang="en-US" sz="2000" b="1" dirty="0">
              <a:latin typeface="Sahel" panose="020B0603030804020204" pitchFamily="34" charset="-78"/>
              <a:cs typeface="Sahel" panose="020B0603030804020204" pitchFamily="34" charset="-78"/>
            </a:endParaRPr>
          </a:p>
        </p:txBody>
      </p:sp>
      <p:sp>
        <p:nvSpPr>
          <p:cNvPr id="12" name="Rectangle 11"/>
          <p:cNvSpPr/>
          <p:nvPr/>
        </p:nvSpPr>
        <p:spPr>
          <a:xfrm>
            <a:off x="6704629" y="2128038"/>
            <a:ext cx="4418181" cy="3139321"/>
          </a:xfrm>
          <a:prstGeom prst="rect">
            <a:avLst/>
          </a:prstGeom>
        </p:spPr>
        <p:txBody>
          <a:bodyPr wrap="square">
            <a:spAutoFit/>
          </a:bodyPr>
          <a:lstStyle/>
          <a:p>
            <a:pPr algn="just" rtl="1"/>
            <a:r>
              <a:rPr lang="fa-IR" dirty="0">
                <a:latin typeface="Sahel" panose="020B0603030804020204" pitchFamily="34" charset="-78"/>
                <a:cs typeface="Sahel" panose="020B0603030804020204" pitchFamily="34" charset="-78"/>
              </a:rPr>
              <a:t>پاسخ در یک کلمه است: </a:t>
            </a:r>
            <a:r>
              <a:rPr lang="fa-IR" b="1" dirty="0">
                <a:latin typeface="Sahel" panose="020B0603030804020204" pitchFamily="34" charset="-78"/>
                <a:cs typeface="Sahel" panose="020B0603030804020204" pitchFamily="34" charset="-78"/>
              </a:rPr>
              <a:t>«جنگ ادراکی»</a:t>
            </a:r>
            <a:r>
              <a:rPr lang="fa-IR" dirty="0">
                <a:latin typeface="Sahel" panose="020B0603030804020204" pitchFamily="34" charset="-78"/>
                <a:cs typeface="Sahel" panose="020B0603030804020204" pitchFamily="34" charset="-78"/>
              </a:rPr>
              <a:t>.</a:t>
            </a:r>
          </a:p>
          <a:p>
            <a:pPr algn="just" rtl="1"/>
            <a:r>
              <a:rPr lang="fa-IR" dirty="0">
                <a:latin typeface="Sahel" panose="020B0603030804020204" pitchFamily="34" charset="-78"/>
                <a:cs typeface="Sahel" panose="020B0603030804020204" pitchFamily="34" charset="-78"/>
              </a:rPr>
              <a:t>هدف جنگ رسانه‌ای این نیست که فقط اقتصاد ما را هدف بگیرد، بلکه می‌خواهد «ذهنیت» ما را تسخیر کند. آن‌ها می‌خواهند «احساس بدبختی» را که از خودِ بدبختی دردناک‌تر و فلج‌کننده‌تر است، در جامعه تزریق کنند. وقتی شما باور کنید که در جهنم هستید و دیگران در بهشت، انگیزه‌ی ساختن و جنگیدن را از دست می‌دهید.</a:t>
            </a:r>
          </a:p>
          <a:p>
            <a:pPr algn="just" rtl="1"/>
            <a:r>
              <a:rPr lang="fa-IR" dirty="0">
                <a:latin typeface="Sahel" panose="020B0603030804020204" pitchFamily="34" charset="-78"/>
                <a:cs typeface="Sahel" panose="020B0603030804020204" pitchFamily="34" charset="-78"/>
              </a:rPr>
              <a:t>ما منکر گرانی و مشکلات نیستیم، اما نباید اجازه دهیم سیاه‌نمایی‌ها، داشته‌های ارزشمندمان را بی‌مقدار جلوه دهند.</a:t>
            </a:r>
          </a:p>
        </p:txBody>
      </p:sp>
      <p:sp>
        <p:nvSpPr>
          <p:cNvPr id="116" name="Title 1">
            <a:extLst>
              <a:ext uri="{FF2B5EF4-FFF2-40B4-BE49-F238E27FC236}">
                <a16:creationId xmlns:a16="http://schemas.microsoft.com/office/drawing/2014/main" id="{0DF8A272-1721-DE72-4F11-F2F80856428C}"/>
              </a:ext>
            </a:extLst>
          </p:cNvPr>
          <p:cNvSpPr txBox="1">
            <a:spLocks/>
          </p:cNvSpPr>
          <p:nvPr/>
        </p:nvSpPr>
        <p:spPr>
          <a:xfrm>
            <a:off x="1190536" y="2783332"/>
            <a:ext cx="4139472" cy="706964"/>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lnSpc>
                <a:spcPct val="120000"/>
              </a:lnSpc>
            </a:pPr>
            <a:r>
              <a:rPr lang="fa-IR" dirty="0">
                <a:latin typeface="Sahel" panose="020B0603030804020204" pitchFamily="34" charset="-78"/>
                <a:cs typeface="Sahel" panose="020B0603030804020204" pitchFamily="34" charset="-78"/>
              </a:rPr>
              <a:t>حالا بهتر درک میکنیم که چرا این خانم آمریکایی متعجبه و داد میزنه...</a:t>
            </a:r>
            <a:endParaRPr lang="en-US" dirty="0">
              <a:latin typeface="Sahel" panose="020B0603030804020204" pitchFamily="34" charset="-78"/>
              <a:cs typeface="Sahel" panose="020B0603030804020204" pitchFamily="34" charset="-78"/>
            </a:endParaRPr>
          </a:p>
        </p:txBody>
      </p:sp>
      <p:pic>
        <p:nvPicPr>
          <p:cNvPr id="119" name="Picture 118"/>
          <p:cNvPicPr>
            <a:picLocks noChangeAspect="1"/>
          </p:cNvPicPr>
          <p:nvPr/>
        </p:nvPicPr>
        <p:blipFill rotWithShape="1">
          <a:blip r:embed="rId7">
            <a:extLst>
              <a:ext uri="{28A0092B-C50C-407E-A947-70E740481C1C}">
                <a14:useLocalDpi xmlns:a14="http://schemas.microsoft.com/office/drawing/2010/main" val="0"/>
              </a:ext>
            </a:extLst>
          </a:blip>
          <a:srcRect l="1783" t="52129" r="75819"/>
          <a:stretch/>
        </p:blipFill>
        <p:spPr>
          <a:xfrm>
            <a:off x="2829797" y="1702419"/>
            <a:ext cx="649028" cy="1254245"/>
          </a:xfrm>
          <a:prstGeom prst="rect">
            <a:avLst/>
          </a:prstGeom>
        </p:spPr>
      </p:pic>
      <p:sp>
        <p:nvSpPr>
          <p:cNvPr id="7" name="Rectangle: Top Corners Rounded 6">
            <a:extLst>
              <a:ext uri="{FF2B5EF4-FFF2-40B4-BE49-F238E27FC236}">
                <a16:creationId xmlns:a16="http://schemas.microsoft.com/office/drawing/2014/main" id="{415F602C-CAB4-D097-B733-B85331C5FCF6}"/>
              </a:ext>
            </a:extLst>
          </p:cNvPr>
          <p:cNvSpPr/>
          <p:nvPr/>
        </p:nvSpPr>
        <p:spPr>
          <a:xfrm rot="16200000" flipV="1">
            <a:off x="10841790" y="5290872"/>
            <a:ext cx="1424927" cy="519410"/>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جمع بندی</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pic>
        <p:nvPicPr>
          <p:cNvPr id="9" name="Picture 8">
            <a:extLst>
              <a:ext uri="{FF2B5EF4-FFF2-40B4-BE49-F238E27FC236}">
                <a16:creationId xmlns:a16="http://schemas.microsoft.com/office/drawing/2014/main" id="{EBE5D644-1ED1-D1EE-0DE1-740488A4AE71}"/>
              </a:ext>
            </a:extLst>
          </p:cNvPr>
          <p:cNvPicPr>
            <a:picLocks noChangeAspect="1"/>
          </p:cNvPicPr>
          <p:nvPr/>
        </p:nvPicPr>
        <p:blipFill>
          <a:blip r:embed="rId8" cstate="hqprint">
            <a:duotone>
              <a:prstClr val="black"/>
              <a:srgbClr val="843C0C">
                <a:tint val="45000"/>
                <a:satMod val="400000"/>
              </a:srgbClr>
            </a:duotone>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3" name="Title 1">
            <a:extLst>
              <a:ext uri="{FF2B5EF4-FFF2-40B4-BE49-F238E27FC236}">
                <a16:creationId xmlns:a16="http://schemas.microsoft.com/office/drawing/2014/main" id="{60E04F85-55E0-E80F-47B6-D71D908863B1}"/>
              </a:ext>
            </a:extLst>
          </p:cNvPr>
          <p:cNvSpPr txBox="1">
            <a:spLocks/>
          </p:cNvSpPr>
          <p:nvPr/>
        </p:nvSpPr>
        <p:spPr>
          <a:xfrm>
            <a:off x="3999969" y="-17361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kumimoji="0" lang="fa-IR" sz="1800" b="1" i="0" u="sng" strike="noStrike" kern="1200" cap="none" spc="0" normalizeH="0" baseline="0" noProof="0" dirty="0">
                <a:ln>
                  <a:noFill/>
                </a:ln>
                <a:solidFill>
                  <a:srgbClr val="843C0C"/>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جمع‌بندی</a:t>
            </a:r>
            <a:endParaRPr lang="en-US" sz="1800" b="1" u="sng" dirty="0">
              <a:solidFill>
                <a:srgbClr val="843C0C"/>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5" name="TextBox 14">
            <a:extLst>
              <a:ext uri="{FF2B5EF4-FFF2-40B4-BE49-F238E27FC236}">
                <a16:creationId xmlns:a16="http://schemas.microsoft.com/office/drawing/2014/main" id="{2DC75A60-5C19-BDB8-5486-D3766AF10917}"/>
              </a:ext>
            </a:extLst>
          </p:cNvPr>
          <p:cNvSpPr txBox="1"/>
          <p:nvPr/>
        </p:nvSpPr>
        <p:spPr>
          <a:xfrm>
            <a:off x="2336476" y="559901"/>
            <a:ext cx="1233789" cy="338554"/>
          </a:xfrm>
          <a:prstGeom prst="rect">
            <a:avLst/>
          </a:prstGeom>
          <a:noFill/>
        </p:spPr>
        <p:txBody>
          <a:bodyPr wrap="square" rtlCol="0">
            <a:spAutoFit/>
          </a:bodyPr>
          <a:lstStyle/>
          <a:p>
            <a:pPr lvl="1"/>
            <a:r>
              <a:rPr lang="fa-IR" sz="1600" dirty="0">
                <a:latin typeface="Sahel" panose="020B0603030804020204" pitchFamily="34" charset="-78"/>
                <a:cs typeface="Sahel" panose="020B0603030804020204" pitchFamily="34" charset="-78"/>
              </a:rPr>
              <a:t>15</a:t>
            </a:r>
            <a:endParaRPr lang="en-US" sz="1600" dirty="0">
              <a:latin typeface="Sahel" panose="020B0603030804020204" pitchFamily="34" charset="-78"/>
              <a:cs typeface="Sahel" panose="020B0603030804020204" pitchFamily="34" charset="-78"/>
            </a:endParaRPr>
          </a:p>
        </p:txBody>
      </p:sp>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6200" y1="29800" x2="35600" y2="59600"/>
                        <a14:foregroundMark x1="53800" y1="31400" x2="62200" y2="53200"/>
                        <a14:foregroundMark x1="42000" y1="30800" x2="28600" y2="58000"/>
                        <a14:foregroundMark x1="42000" y1="29600" x2="25000" y2="48000"/>
                        <a14:foregroundMark x1="41600" y1="28000" x2="31200" y2="46800"/>
                        <a14:foregroundMark x1="40400" y1="31800" x2="51000" y2="43200"/>
                        <a14:foregroundMark x1="54200" y1="31400" x2="55400" y2="50400"/>
                        <a14:foregroundMark x1="54200" y1="37600" x2="55200" y2="46800"/>
                        <a14:foregroundMark x1="57400" y1="33400" x2="58400" y2="49400"/>
                        <a14:foregroundMark x1="57400" y1="32400" x2="68000" y2="53600"/>
                        <a14:foregroundMark x1="61200" y1="37800" x2="65600" y2="65000"/>
                        <a14:foregroundMark x1="68800" y1="43000" x2="67800" y2="60000"/>
                        <a14:foregroundMark x1="39200" y1="39200" x2="49600" y2="54000"/>
                        <a14:foregroundMark x1="71000" y1="47400" x2="65000" y2="65000"/>
                        <a14:foregroundMark x1="70400" y1="51800" x2="64400" y2="64400"/>
                      </a14:backgroundRemoval>
                    </a14:imgEffect>
                  </a14:imgLayer>
                </a14:imgProps>
              </a:ext>
              <a:ext uri="{28A0092B-C50C-407E-A947-70E740481C1C}">
                <a14:useLocalDpi xmlns:a14="http://schemas.microsoft.com/office/drawing/2010/main" val="0"/>
              </a:ext>
            </a:extLst>
          </a:blip>
          <a:stretch>
            <a:fillRect/>
          </a:stretch>
        </p:blipFill>
        <p:spPr>
          <a:xfrm>
            <a:off x="1896501" y="3071802"/>
            <a:ext cx="2780496" cy="2780496"/>
          </a:xfrm>
          <a:prstGeom prst="rect">
            <a:avLst/>
          </a:prstGeom>
        </p:spPr>
      </p:pic>
    </p:spTree>
    <p:extLst>
      <p:ext uri="{BB962C8B-B14F-4D97-AF65-F5344CB8AC3E}">
        <p14:creationId xmlns:p14="http://schemas.microsoft.com/office/powerpoint/2010/main" val="3837122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58679" y="4763288"/>
            <a:ext cx="1806423" cy="491135"/>
          </a:xfrm>
          <a:prstGeom prst="round2SameRect">
            <a:avLst>
              <a:gd name="adj1" fmla="val 26605"/>
              <a:gd name="adj2" fmla="val 0"/>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A7899251-2967-7D58-B21F-A62AA980BA46}"/>
              </a:ext>
            </a:extLst>
          </p:cNvPr>
          <p:cNvSpPr txBox="1">
            <a:spLocks/>
          </p:cNvSpPr>
          <p:nvPr/>
        </p:nvSpPr>
        <p:spPr>
          <a:xfrm>
            <a:off x="1930376" y="1021620"/>
            <a:ext cx="8761413" cy="7069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a-IR" sz="2000" b="1" dirty="0">
                <a:latin typeface="Sahel" panose="020B0603030804020204" pitchFamily="34" charset="-78"/>
                <a:cs typeface="Sahel" panose="020B0603030804020204" pitchFamily="34" charset="-78"/>
              </a:rPr>
              <a:t>شکنجه خاموش: (مطالعه شود)</a:t>
            </a:r>
            <a:endParaRPr lang="en-US" sz="2000" b="1" dirty="0">
              <a:latin typeface="Sahel" panose="020B0603030804020204" pitchFamily="34" charset="-78"/>
              <a:cs typeface="Sahel" panose="020B0603030804020204" pitchFamily="34" charset="-78"/>
            </a:endParaRPr>
          </a:p>
        </p:txBody>
      </p:sp>
      <p:sp>
        <p:nvSpPr>
          <p:cNvPr id="7" name="Rectangle 6"/>
          <p:cNvSpPr/>
          <p:nvPr/>
        </p:nvSpPr>
        <p:spPr>
          <a:xfrm>
            <a:off x="6623762" y="1626881"/>
            <a:ext cx="4654695" cy="4524315"/>
          </a:xfrm>
          <a:prstGeom prst="rect">
            <a:avLst/>
          </a:prstGeom>
        </p:spPr>
        <p:txBody>
          <a:bodyPr wrap="square">
            <a:spAutoFit/>
          </a:bodyPr>
          <a:lstStyle/>
          <a:p>
            <a:pPr algn="ctr"/>
            <a:r>
              <a:rPr lang="fa-IR" dirty="0">
                <a:latin typeface="Sahel" panose="020B0603030804020204" pitchFamily="34" charset="-78"/>
                <a:cs typeface="Sahel" panose="020B0603030804020204" pitchFamily="34" charset="-78"/>
              </a:rPr>
              <a:t/>
            </a:r>
            <a:br>
              <a:rPr lang="fa-IR" dirty="0">
                <a:latin typeface="Sahel" panose="020B0603030804020204" pitchFamily="34" charset="-78"/>
                <a:cs typeface="Sahel" panose="020B0603030804020204" pitchFamily="34" charset="-78"/>
              </a:rPr>
            </a:br>
            <a:r>
              <a:rPr lang="fa-IR" dirty="0">
                <a:latin typeface="Sahel" panose="020B0603030804020204" pitchFamily="34" charset="-78"/>
                <a:cs typeface="Sahel" panose="020B0603030804020204" pitchFamily="34" charset="-78"/>
              </a:rPr>
              <a:t>به قلم استاد مخدومی</a:t>
            </a:r>
            <a:br>
              <a:rPr lang="fa-IR" dirty="0">
                <a:latin typeface="Sahel" panose="020B0603030804020204" pitchFamily="34" charset="-78"/>
                <a:cs typeface="Sahel" panose="020B0603030804020204" pitchFamily="34" charset="-78"/>
              </a:rPr>
            </a:br>
            <a:r>
              <a:rPr lang="fa-IR" dirty="0">
                <a:latin typeface="Sahel" panose="020B0603030804020204" pitchFamily="34" charset="-78"/>
                <a:cs typeface="Sahel" panose="020B0603030804020204" pitchFamily="34" charset="-78"/>
              </a:rPr>
              <a:t>بعد از جنگ آمریکا با کره، ژنرال ویلیام مایر که بعد‌ها به سمت روانکاو ارشد ارتش آمریکا منصوب شد، یکی از پیچیده‌ترین موارد تاریخ جنگ در جهان را مورد مطالعه قرار می‌داد.</a:t>
            </a:r>
            <a:br>
              <a:rPr lang="fa-IR" dirty="0">
                <a:latin typeface="Sahel" panose="020B0603030804020204" pitchFamily="34" charset="-78"/>
                <a:cs typeface="Sahel" panose="020B0603030804020204" pitchFamily="34" charset="-78"/>
              </a:rPr>
            </a:br>
            <a:r>
              <a:rPr lang="fa-IR" dirty="0">
                <a:latin typeface="Sahel" panose="020B0603030804020204" pitchFamily="34" charset="-78"/>
                <a:cs typeface="Sahel" panose="020B0603030804020204" pitchFamily="34" charset="-78"/>
              </a:rPr>
              <a:t>حدود هزار نفر از نظامیان آمریکایی در کره، در اردوگاهی زندانی شده بودند که از استانداردهای بین‌المللی برخوردار بود.</a:t>
            </a:r>
            <a:br>
              <a:rPr lang="fa-IR" dirty="0">
                <a:latin typeface="Sahel" panose="020B0603030804020204" pitchFamily="34" charset="-78"/>
                <a:cs typeface="Sahel" panose="020B0603030804020204" pitchFamily="34" charset="-78"/>
              </a:rPr>
            </a:br>
            <a:r>
              <a:rPr lang="fa-IR" dirty="0">
                <a:latin typeface="Sahel" panose="020B0603030804020204" pitchFamily="34" charset="-78"/>
                <a:cs typeface="Sahel" panose="020B0603030804020204" pitchFamily="34" charset="-78"/>
              </a:rPr>
              <a:t>زندان با تعریف متعارف تقریباً محصور نبود. آب و غذا و امکانات به وفور یافت می‌شد. از هیچ یک از تکنیک‌های متداول شکنجه استفاده نمی‌شد.</a:t>
            </a:r>
            <a:br>
              <a:rPr lang="fa-IR" dirty="0">
                <a:latin typeface="Sahel" panose="020B0603030804020204" pitchFamily="34" charset="-78"/>
                <a:cs typeface="Sahel" panose="020B0603030804020204" pitchFamily="34" charset="-78"/>
              </a:rPr>
            </a:br>
            <a:r>
              <a:rPr lang="fa-IR" dirty="0">
                <a:latin typeface="Sahel" panose="020B0603030804020204" pitchFamily="34" charset="-78"/>
                <a:cs typeface="Sahel" panose="020B0603030804020204" pitchFamily="34" charset="-78"/>
              </a:rPr>
              <a:t>اما… بیشترین آمار مرگ زندانیان در این اردوگاه گزارش شده بود. زندانیان به مرگ طبیعی می‌مردند.</a:t>
            </a:r>
            <a:br>
              <a:rPr lang="fa-IR" dirty="0">
                <a:latin typeface="Sahel" panose="020B0603030804020204" pitchFamily="34" charset="-78"/>
                <a:cs typeface="Sahel" panose="020B0603030804020204" pitchFamily="34" charset="-78"/>
              </a:rPr>
            </a:br>
            <a:r>
              <a:rPr lang="fa-IR" dirty="0">
                <a:latin typeface="Sahel" panose="020B0603030804020204" pitchFamily="34" charset="-78"/>
                <a:cs typeface="Sahel" panose="020B0603030804020204" pitchFamily="34" charset="-78"/>
              </a:rPr>
              <a:t>امکانات فرار وجود داشت اما فرار نمی‌کردند. </a:t>
            </a:r>
            <a:br>
              <a:rPr lang="fa-IR" dirty="0">
                <a:latin typeface="Sahel" panose="020B0603030804020204" pitchFamily="34" charset="-78"/>
                <a:cs typeface="Sahel" panose="020B0603030804020204" pitchFamily="34" charset="-78"/>
              </a:rPr>
            </a:br>
            <a:endParaRPr lang="en-US" dirty="0">
              <a:latin typeface="Sahel" panose="020B0603030804020204" pitchFamily="34" charset="-78"/>
              <a:cs typeface="Sahel" panose="020B0603030804020204" pitchFamily="34" charset="-78"/>
            </a:endParaRPr>
          </a:p>
        </p:txBody>
      </p:sp>
      <p:sp>
        <p:nvSpPr>
          <p:cNvPr id="13" name="Rectangle 12"/>
          <p:cNvSpPr/>
          <p:nvPr/>
        </p:nvSpPr>
        <p:spPr>
          <a:xfrm>
            <a:off x="1127747" y="609252"/>
            <a:ext cx="4333833" cy="5355312"/>
          </a:xfrm>
          <a:prstGeom prst="rect">
            <a:avLst/>
          </a:prstGeom>
        </p:spPr>
        <p:txBody>
          <a:bodyPr wrap="square">
            <a:spAutoFit/>
          </a:bodyPr>
          <a:lstStyle/>
          <a:p>
            <a:pPr algn="ctr"/>
            <a:r>
              <a:rPr lang="fa-IR" dirty="0">
                <a:latin typeface="Sahel" panose="020B0603030804020204" pitchFamily="34" charset="-78"/>
                <a:cs typeface="Sahel" panose="020B0603030804020204" pitchFamily="34" charset="-78"/>
              </a:rPr>
              <a:t>بسیاری از آنها شب می‌خوابیدند و صبح دیگر بیدار نمی‌شدند. آنهایی که مانده بودند احترام درجات نظامی را میان خود رعایت نمی‌کردند و عموماً با زندانبانان خود طرح دوستی می‌ریختند.</a:t>
            </a:r>
            <a:br>
              <a:rPr lang="fa-IR" dirty="0">
                <a:latin typeface="Sahel" panose="020B0603030804020204" pitchFamily="34" charset="-78"/>
                <a:cs typeface="Sahel" panose="020B0603030804020204" pitchFamily="34" charset="-78"/>
              </a:rPr>
            </a:br>
            <a:r>
              <a:rPr lang="fa-IR" dirty="0">
                <a:latin typeface="Sahel" panose="020B0603030804020204" pitchFamily="34" charset="-78"/>
                <a:cs typeface="Sahel" panose="020B0603030804020204" pitchFamily="34" charset="-78"/>
              </a:rPr>
              <a:t>دلیل این رویداد، سال‌ها مورد مطالعه قرار گرفت و ویلیام مایر نتیجه تحقیقات خود را به این شرح ارائه کرد:</a:t>
            </a:r>
            <a:br>
              <a:rPr lang="fa-IR" dirty="0">
                <a:latin typeface="Sahel" panose="020B0603030804020204" pitchFamily="34" charset="-78"/>
                <a:cs typeface="Sahel" panose="020B0603030804020204" pitchFamily="34" charset="-78"/>
              </a:rPr>
            </a:br>
            <a:r>
              <a:rPr lang="fa-IR" dirty="0">
                <a:latin typeface="Sahel" panose="020B0603030804020204" pitchFamily="34" charset="-78"/>
                <a:cs typeface="Sahel" panose="020B0603030804020204" pitchFamily="34" charset="-78"/>
              </a:rPr>
              <a:t>در این اردوگاه، فقط نامه‌هایی که حاوی خبرهای بد بودند به دست زندانیان رسیده می‌شد، نامه‌های مثبت و امیدبخش تحویل نمی‌شدند.هرروز از زندانیان می‌خواستند در مقابل جمع، خاطره یکی از مواردی که به دوستان خود خیانت کرده‌اند یا می‌توانستند خدمتی بکنند و نکرده‌اند را تعریف کنند.هرکس که جاسوسی سایر زندانیان را می‌کرد، سیگار جایزه می‌گرفت. اما کسی که در موردش جاسوسی شده بود هیچ نوع تنبیهی نمی‌شد. همه به جاسوسی برای دریافت جایزه (که خطری هم برای دوستانشان نداشت) عادت کرده بودند.</a:t>
            </a:r>
          </a:p>
        </p:txBody>
      </p:sp>
      <p:sp>
        <p:nvSpPr>
          <p:cNvPr id="9" name="Rectangle: Top Corners Rounded 8">
            <a:extLst>
              <a:ext uri="{FF2B5EF4-FFF2-40B4-BE49-F238E27FC236}">
                <a16:creationId xmlns:a16="http://schemas.microsoft.com/office/drawing/2014/main" id="{955539B2-21D5-F3CC-F0BA-2E3BF3CBAF23}"/>
              </a:ext>
            </a:extLst>
          </p:cNvPr>
          <p:cNvSpPr/>
          <p:nvPr/>
        </p:nvSpPr>
        <p:spPr>
          <a:xfrm rot="16200000" flipV="1">
            <a:off x="10841790" y="5290872"/>
            <a:ext cx="1424927" cy="519410"/>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جمع بندی</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pic>
        <p:nvPicPr>
          <p:cNvPr id="12" name="Picture 11">
            <a:extLst>
              <a:ext uri="{FF2B5EF4-FFF2-40B4-BE49-F238E27FC236}">
                <a16:creationId xmlns:a16="http://schemas.microsoft.com/office/drawing/2014/main" id="{CC393540-A9C4-6DE5-CAF9-EC0D47BE46FC}"/>
              </a:ext>
            </a:extLst>
          </p:cNvPr>
          <p:cNvPicPr>
            <a:picLocks noChangeAspect="1"/>
          </p:cNvPicPr>
          <p:nvPr/>
        </p:nvPicPr>
        <p:blipFill>
          <a:blip r:embed="rId5" cstate="hqprint">
            <a:duotone>
              <a:prstClr val="black"/>
              <a:srgbClr val="843C0C">
                <a:tint val="45000"/>
                <a:satMod val="400000"/>
              </a:srgbClr>
            </a:duotone>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5" name="Title 1">
            <a:extLst>
              <a:ext uri="{FF2B5EF4-FFF2-40B4-BE49-F238E27FC236}">
                <a16:creationId xmlns:a16="http://schemas.microsoft.com/office/drawing/2014/main" id="{42A9C57C-B494-A1FF-62B2-44BDFBFEED4E}"/>
              </a:ext>
            </a:extLst>
          </p:cNvPr>
          <p:cNvSpPr txBox="1">
            <a:spLocks/>
          </p:cNvSpPr>
          <p:nvPr/>
        </p:nvSpPr>
        <p:spPr>
          <a:xfrm>
            <a:off x="3999969" y="-17361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kumimoji="0" lang="fa-IR" sz="1800" b="1" i="0" u="sng" strike="noStrike" kern="1200" cap="none" spc="0" normalizeH="0" baseline="0" noProof="0" dirty="0">
                <a:ln>
                  <a:noFill/>
                </a:ln>
                <a:solidFill>
                  <a:srgbClr val="843C0C"/>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جمع‌بندی</a:t>
            </a:r>
            <a:endParaRPr lang="en-US" sz="1800" b="1" u="sng" dirty="0">
              <a:solidFill>
                <a:srgbClr val="843C0C"/>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3993297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5867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A7899251-2967-7D58-B21F-A62AA980BA46}"/>
              </a:ext>
            </a:extLst>
          </p:cNvPr>
          <p:cNvSpPr txBox="1">
            <a:spLocks/>
          </p:cNvSpPr>
          <p:nvPr/>
        </p:nvSpPr>
        <p:spPr>
          <a:xfrm>
            <a:off x="1930376" y="1021620"/>
            <a:ext cx="8761413" cy="7069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a-IR" sz="2000" b="1" dirty="0">
                <a:latin typeface="Sahel" panose="020B0603030804020204" pitchFamily="34" charset="-78"/>
                <a:cs typeface="Sahel" panose="020B0603030804020204" pitchFamily="34" charset="-78"/>
              </a:rPr>
              <a:t>شکنجه خاموش: (مطالعه شود)</a:t>
            </a:r>
            <a:endParaRPr lang="en-US" sz="2000" b="1" dirty="0">
              <a:latin typeface="Sahel" panose="020B0603030804020204" pitchFamily="34" charset="-78"/>
              <a:cs typeface="Sahel" panose="020B0603030804020204" pitchFamily="34" charset="-78"/>
            </a:endParaRPr>
          </a:p>
        </p:txBody>
      </p:sp>
      <p:sp>
        <p:nvSpPr>
          <p:cNvPr id="9" name="Rectangle 8"/>
          <p:cNvSpPr/>
          <p:nvPr/>
        </p:nvSpPr>
        <p:spPr>
          <a:xfrm>
            <a:off x="6600596" y="2151406"/>
            <a:ext cx="4553996" cy="2585323"/>
          </a:xfrm>
          <a:prstGeom prst="rect">
            <a:avLst/>
          </a:prstGeom>
        </p:spPr>
        <p:txBody>
          <a:bodyPr wrap="square">
            <a:spAutoFit/>
          </a:bodyPr>
          <a:lstStyle/>
          <a:p>
            <a:pPr algn="ctr" rtl="1"/>
            <a:r>
              <a:rPr lang="fa-IR" dirty="0">
                <a:latin typeface="Sahel" panose="020B0603030804020204" pitchFamily="34" charset="-78"/>
                <a:cs typeface="Sahel" panose="020B0603030804020204" pitchFamily="34" charset="-78"/>
              </a:rPr>
              <a:t>تحقیقات نشان داد که این سه تکنیک در کنار هم، سربازان را به نقطه مرگ رسانده است:</a:t>
            </a:r>
            <a:br>
              <a:rPr lang="fa-IR" dirty="0">
                <a:latin typeface="Sahel" panose="020B0603030804020204" pitchFamily="34" charset="-78"/>
                <a:cs typeface="Sahel" panose="020B0603030804020204" pitchFamily="34" charset="-78"/>
              </a:rPr>
            </a:br>
            <a:r>
              <a:rPr lang="fa-IR" dirty="0">
                <a:latin typeface="Sahel" panose="020B0603030804020204" pitchFamily="34" charset="-78"/>
                <a:cs typeface="Sahel" panose="020B0603030804020204" pitchFamily="34" charset="-78"/>
              </a:rPr>
              <a:t>با دریافت خبرهای منتخب (فقط منفی) امید از بین می‌رفت.با جاسوسی، عزت نفس زندانیان تخریب می‌شد و خود را انسانی پست می‌یافتند.با تعریف خیانت‌ها، اعتبار آن‌ها نزد هم‌گروهی‌ها از بین می‌رفت و این هر سه برای پایان یافتن انگیزه زندگی، و مرگ‌های خاموش کافی بود.این سبک شکنجه، شکنجه خاموش نامیده می‌شود</a:t>
            </a:r>
            <a:endParaRPr lang="en-US" dirty="0">
              <a:latin typeface="Sahel" panose="020B0603030804020204" pitchFamily="34" charset="-78"/>
              <a:cs typeface="Sahel" panose="020B0603030804020204" pitchFamily="34" charset="-78"/>
            </a:endParaRPr>
          </a:p>
        </p:txBody>
      </p:sp>
      <p:sp>
        <p:nvSpPr>
          <p:cNvPr id="15" name="Rectangle: Top Corners Rounded 14">
            <a:extLst>
              <a:ext uri="{FF2B5EF4-FFF2-40B4-BE49-F238E27FC236}">
                <a16:creationId xmlns:a16="http://schemas.microsoft.com/office/drawing/2014/main" id="{451128CD-B6D5-C38B-EDFC-2B6CCEF00F7A}"/>
              </a:ext>
            </a:extLst>
          </p:cNvPr>
          <p:cNvSpPr/>
          <p:nvPr/>
        </p:nvSpPr>
        <p:spPr>
          <a:xfrm rot="16200000" flipV="1">
            <a:off x="10841790" y="5290872"/>
            <a:ext cx="1424927" cy="519410"/>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جمع بندی</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pic>
        <p:nvPicPr>
          <p:cNvPr id="16" name="Picture 15">
            <a:extLst>
              <a:ext uri="{FF2B5EF4-FFF2-40B4-BE49-F238E27FC236}">
                <a16:creationId xmlns:a16="http://schemas.microsoft.com/office/drawing/2014/main" id="{23758EF3-6607-6F42-0C29-75D35FA95E96}"/>
              </a:ext>
            </a:extLst>
          </p:cNvPr>
          <p:cNvPicPr>
            <a:picLocks noChangeAspect="1"/>
          </p:cNvPicPr>
          <p:nvPr/>
        </p:nvPicPr>
        <p:blipFill>
          <a:blip r:embed="rId5" cstate="hqprint">
            <a:duotone>
              <a:prstClr val="black"/>
              <a:srgbClr val="843C0C">
                <a:tint val="45000"/>
                <a:satMod val="400000"/>
              </a:srgbClr>
            </a:duotone>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7" name="Title 1">
            <a:extLst>
              <a:ext uri="{FF2B5EF4-FFF2-40B4-BE49-F238E27FC236}">
                <a16:creationId xmlns:a16="http://schemas.microsoft.com/office/drawing/2014/main" id="{D935E6B4-61F9-90A0-42F9-E1033150861B}"/>
              </a:ext>
            </a:extLst>
          </p:cNvPr>
          <p:cNvSpPr txBox="1">
            <a:spLocks/>
          </p:cNvSpPr>
          <p:nvPr/>
        </p:nvSpPr>
        <p:spPr>
          <a:xfrm>
            <a:off x="3999969" y="-17361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kumimoji="0" lang="fa-IR" sz="1800" b="1" i="0" u="sng" strike="noStrike" kern="1200" cap="none" spc="0" normalizeH="0" baseline="0" noProof="0" dirty="0">
                <a:ln>
                  <a:noFill/>
                </a:ln>
                <a:solidFill>
                  <a:srgbClr val="843C0C"/>
                </a:solidFill>
                <a:effectLst>
                  <a:outerShdw blurRad="38100" dist="38100" dir="2700000" algn="tl">
                    <a:srgbClr val="000000">
                      <a:alpha val="43137"/>
                    </a:srgbClr>
                  </a:outerShdw>
                </a:effectLst>
                <a:uLnTx/>
                <a:uFillTx/>
                <a:latin typeface="Sahel" panose="020B0603030804020204" pitchFamily="34" charset="-78"/>
                <a:cs typeface="Sahel" panose="020B0603030804020204" pitchFamily="34" charset="-78"/>
              </a:rPr>
              <a:t>جمع‌بندی</a:t>
            </a:r>
            <a:endParaRPr lang="en-US" sz="1800" b="1" u="sng" dirty="0">
              <a:solidFill>
                <a:srgbClr val="843C0C"/>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pic>
        <p:nvPicPr>
          <p:cNvPr id="21" name="Picture 20">
            <a:extLst>
              <a:ext uri="{FF2B5EF4-FFF2-40B4-BE49-F238E27FC236}">
                <a16:creationId xmlns:a16="http://schemas.microsoft.com/office/drawing/2014/main" id="{0188140E-3D1B-A972-9BB7-CEAC9C19C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8767" y="1087314"/>
            <a:ext cx="3674551" cy="45332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4" name="Picture 113"/>
          <p:cNvPicPr>
            <a:picLocks noChangeAspect="1"/>
          </p:cNvPicPr>
          <p:nvPr/>
        </p:nvPicPr>
        <p:blipFill rotWithShape="1">
          <a:blip r:embed="rId8">
            <a:extLst>
              <a:ext uri="{28A0092B-C50C-407E-A947-70E740481C1C}">
                <a14:useLocalDpi xmlns:a14="http://schemas.microsoft.com/office/drawing/2010/main" val="0"/>
              </a:ext>
            </a:extLst>
          </a:blip>
          <a:srcRect l="49690" t="40548" r="15047" b="41169"/>
          <a:stretch/>
        </p:blipFill>
        <p:spPr>
          <a:xfrm rot="2632424">
            <a:off x="4169293" y="709696"/>
            <a:ext cx="1231061" cy="527598"/>
          </a:xfrm>
          <a:prstGeom prst="rect">
            <a:avLst/>
          </a:prstGeom>
        </p:spPr>
      </p:pic>
      <p:pic>
        <p:nvPicPr>
          <p:cNvPr id="116" name="Picture 115"/>
          <p:cNvPicPr>
            <a:picLocks noChangeAspect="1"/>
          </p:cNvPicPr>
          <p:nvPr/>
        </p:nvPicPr>
        <p:blipFill rotWithShape="1">
          <a:blip r:embed="rId8">
            <a:extLst>
              <a:ext uri="{28A0092B-C50C-407E-A947-70E740481C1C}">
                <a14:useLocalDpi xmlns:a14="http://schemas.microsoft.com/office/drawing/2010/main" val="0"/>
              </a:ext>
            </a:extLst>
          </a:blip>
          <a:srcRect l="49760" t="19561" r="16373" b="59545"/>
          <a:stretch/>
        </p:blipFill>
        <p:spPr>
          <a:xfrm rot="1512245">
            <a:off x="1156363" y="5317281"/>
            <a:ext cx="1387479" cy="498441"/>
          </a:xfrm>
          <a:prstGeom prst="rect">
            <a:avLst/>
          </a:prstGeom>
        </p:spPr>
      </p:pic>
    </p:spTree>
    <p:extLst>
      <p:ext uri="{BB962C8B-B14F-4D97-AF65-F5344CB8AC3E}">
        <p14:creationId xmlns:p14="http://schemas.microsoft.com/office/powerpoint/2010/main" val="3187274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CD773-9677-5516-C9A0-309EF8D15CB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89844C9-4E3D-BE63-2AF3-8732F8EF6577}"/>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FF0967E5-A665-1C19-D9EE-CC60EC48BE73}"/>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6DE4467E-ECF9-587A-5697-4096310555DB}"/>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61F0286A-2A32-9BEC-4145-7E017B3B87FD}"/>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AAF2152A-812A-9632-A214-593F36EC2D35}"/>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11921CBB-0942-6812-512E-D44520C20F37}"/>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4DA029C8-2ECA-A638-354D-981F1AA7E911}"/>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CB8EEB33-645D-4C5A-26F1-B1FD817B35CA}"/>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468BF56E-5C1F-3D44-CAA9-67A454673E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DA15A7FB-E811-1292-C668-C35CEFA7D7D1}"/>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95F40A7-3992-4674-0B66-5AE9B6C4116F}"/>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C31CB5-5211-AF90-FDDB-FF4D492BCC4A}"/>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A003B8-B8DB-3774-1379-C31BE85495DE}"/>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6B94A9A2-7322-FE5E-5CDF-DAF89D6EF3F9}"/>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5B487E1B-328C-291A-64C3-102CEC48AAE1}"/>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39482C14-5403-7746-B237-3C4FADB5EC1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3120E5FE-776E-1BD2-4813-075A7D9C9AF0}"/>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0E88C66B-37CE-5BBE-E8EB-4E390905DDF1}"/>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97ABDA42-EBE5-D193-F2BE-09088B7C091D}"/>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106308CD-3ECF-0037-EEE5-F22165A838AF}"/>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F2EF56C3-C9A0-733E-CBF4-26D0F5831990}"/>
              </a:ext>
            </a:extLst>
          </p:cNvPr>
          <p:cNvGrpSpPr/>
          <p:nvPr/>
        </p:nvGrpSpPr>
        <p:grpSpPr>
          <a:xfrm>
            <a:off x="880537" y="351219"/>
            <a:ext cx="10428679" cy="6136687"/>
            <a:chOff x="881661" y="360657"/>
            <a:chExt cx="10428679" cy="6136687"/>
          </a:xfrm>
        </p:grpSpPr>
        <p:sp>
          <p:nvSpPr>
            <p:cNvPr id="4" name="Rectangle: Top Corners Rounded 3">
              <a:extLst>
                <a:ext uri="{FF2B5EF4-FFF2-40B4-BE49-F238E27FC236}">
                  <a16:creationId xmlns:a16="http://schemas.microsoft.com/office/drawing/2014/main" id="{58FB4A7B-4B9F-31E6-2C70-D32A986C9DF7}"/>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36829962-DC3C-A613-92E8-644146282A77}"/>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E878AA8C-135E-F5E9-93DB-2722E6F94202}"/>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DD958B1F-B26B-B713-1963-C74549BD617F}"/>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8C11002-2165-745D-D27D-29F50F80A180}"/>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30F11AA8-4106-150D-DB86-D879B4B69900}"/>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9B495846-A2BE-F7F6-B213-6D9E13EB2766}"/>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F0F0694C-6B6E-528B-92A7-98AC4775907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EA59A508-B0A3-BB28-6100-968B14CC7FF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14F168B-9DDC-0A99-D53A-CDBC3B546CE1}"/>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5052D0F7-492C-355E-9426-9BA5FB3ADA51}"/>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F5E70A47-6651-A8BA-171B-DA2F3CD2C5E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CF48B66A-A024-34C2-83B3-662E7411FE3E}"/>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98DDDCCD-CE97-D5EE-9615-96BFAFEEA29D}"/>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C691D365-C209-AB50-42E9-5226719F9ED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7C048BB2-FA23-863E-527E-9A390B11C9C2}"/>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F21E3F9B-47C8-A823-7A8F-F8DEA3F3A1F6}"/>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E36E31-6CB4-81FB-4321-C2BBC51E5B9F}"/>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CEBB36A-C0A4-DD3D-0D56-2AE52F520694}"/>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73DAE89E-5208-64D3-A82F-27ECA552E27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6219B413-F18F-BDAB-EC56-1127C3197E0F}"/>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0C01F034-5833-100F-4B6F-442DD4D7817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519FE8BC-04D4-E00E-0778-FDCE73477F74}"/>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923049B5-3F6A-D91C-254D-F228E6A7780E}"/>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D797D34F-1CE9-6E05-75C0-28C1FF387A9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75B2C53F-5ABD-617A-18E7-3A1C63B3ED78}"/>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5D80BEF-68A8-6157-CD77-46ABA956526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8ACFA973-15A9-E078-9562-47A9584D00F0}"/>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B094B48A-F09F-22FD-439D-A83D71CD04A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CA0895F-EA1B-CE7D-C5CC-678EBFBA3663}"/>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8B2FC023-17A5-1522-B221-8DE537865DEE}"/>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DCB96707-C5B5-B460-EC77-E6B8BAA75B9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3C9BD69E-93EA-A0A4-CB42-9C676170D1C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27B2D207-F9BD-F7F2-59A0-CFA5F1FD6720}"/>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950E1CD6-45CA-E7C6-39BB-6CCF26304B6B}"/>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FD8874BA-AF70-B11D-02B0-F4F141F0397A}"/>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B14F6706-6C7A-2B85-1892-F0300517F98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AC3B61A2-1318-A808-28F5-F3C45F90937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C27ED499-3890-D802-E7DC-FC50A08ADA3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B3064F30-4FF6-291F-5699-1C5ED26063C6}"/>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F56811ED-6149-75E6-5542-DCE4374FCB7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F156F025-DD4D-3343-383F-B03236DC1BB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F1885D66-F53E-9692-F811-98EA18DE5B0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67D73EA1-77EE-F972-625B-2E0BB46EBF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22F967D6-2442-E1B2-C5A2-8A934E57BBF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621D721E-155E-E5B1-0B92-8E369B562ED0}"/>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02D48C4B-DD63-487F-70F0-DB3493FA5B4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93506F4E-685B-B162-C697-77296F23A40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0F8B95E4-9CF5-227C-5ADB-DA63F50F976D}"/>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4297233E-1A35-9A39-4712-60037C7E3C6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38D25120-DA46-B9AA-497A-268DF325DEA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829031B3-E29F-4A0D-25B9-71FA8AACF710}"/>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AD23DD93-E7CD-872C-C9F4-172CADEE23F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82A56005-0DF7-DA81-5267-59F3C2CA0470}"/>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87085ACF-A0FC-2F4C-C40A-A34708F6F062}"/>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57936168-2162-D17D-E8CD-728FA12F62E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09FD020C-08E3-18EF-56F9-F1524441312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A4A9892D-4567-FAE0-C62C-E813CE3D0F5B}"/>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0B758DA1-B60A-36DA-2C06-04E86DC8D2F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6DEEAC5-FD52-4E97-088D-84B18342A8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5BE6E828-AC55-548B-809C-874824E9742A}"/>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843B4485-B3A3-171E-A111-0A756E0962E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D7C8A033-E9AC-AEB3-7C94-5FB8D16EC3A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BF8DC97E-C368-AA5A-73A9-DB40CE732648}"/>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79592B18-24B6-0A5A-26C6-F9B3A8C3683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3D659DA-D7F6-B130-719C-B2DB5B130C4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07616E07-EADF-2719-432F-7E55BA58232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400694B6-FF16-6E06-2324-E7E4C028E3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25565E4E-E466-1285-B2CE-29891351A26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E1FD04A1-B878-CEA8-45BA-6398CF82CEA5}"/>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E7CC822-67BA-F54B-841D-9418A01F2067}"/>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D83A70EB-3DF4-BE7A-802F-9817A18756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7F731EC0-0CAA-D3EE-A376-3F3BD85E493D}"/>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99C457F8-8A75-7B59-5A18-EB5F575D7D4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D49EEEE7-1980-E6F5-6BA1-90E0CDB1670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309F87EB-5F43-B442-C4FB-8DBA7FBB597E}"/>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D719151B-7539-EBB6-90C6-02B261FF138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78DB8123-0CA0-5BE9-4B4A-CC0B5310066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142C8507-5624-0700-2B68-113A2DC4CE63}"/>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6AB8965D-BD57-7743-EEE9-73C23CD85AA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807AFFF0-BFB9-6C07-3F00-BFED8B7AA20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2CB29E7E-8917-ABDD-165D-23998591BC0F}"/>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BABEF497-5033-CDE8-CEBA-AA6CF18D26EF}"/>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sp>
        <p:nvSpPr>
          <p:cNvPr id="113" name="Title 1">
            <a:extLst>
              <a:ext uri="{FF2B5EF4-FFF2-40B4-BE49-F238E27FC236}">
                <a16:creationId xmlns:a16="http://schemas.microsoft.com/office/drawing/2014/main" id="{8D09AA26-37EC-783C-0EF6-F2D0C40A13D6}"/>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70DF61DF-AF97-A648-FD83-DF8F78FF9C0F}"/>
              </a:ext>
            </a:extLst>
          </p:cNvPr>
          <p:cNvSpPr/>
          <p:nvPr/>
        </p:nvSpPr>
        <p:spPr>
          <a:xfrm rot="16200000" flipV="1">
            <a:off x="10658679" y="4763288"/>
            <a:ext cx="1806423"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5" name="Title 1">
            <a:extLst>
              <a:ext uri="{FF2B5EF4-FFF2-40B4-BE49-F238E27FC236}">
                <a16:creationId xmlns:a16="http://schemas.microsoft.com/office/drawing/2014/main" id="{A7899251-2967-7D58-B21F-A62AA980BA46}"/>
              </a:ext>
            </a:extLst>
          </p:cNvPr>
          <p:cNvSpPr txBox="1">
            <a:spLocks/>
          </p:cNvSpPr>
          <p:nvPr/>
        </p:nvSpPr>
        <p:spPr>
          <a:xfrm>
            <a:off x="6297526" y="489720"/>
            <a:ext cx="4151106" cy="7069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a-IR" sz="2000" b="1" dirty="0">
                <a:latin typeface="Sahel" panose="020B0603030804020204" pitchFamily="34" charset="-78"/>
                <a:cs typeface="Sahel" panose="020B0603030804020204" pitchFamily="34" charset="-78"/>
              </a:rPr>
              <a:t>نگاهت رو به‌روز کن: قوانین بازی جهانی عوض شده!</a:t>
            </a:r>
          </a:p>
        </p:txBody>
      </p:sp>
      <p:sp>
        <p:nvSpPr>
          <p:cNvPr id="9" name="Rectangle 8"/>
          <p:cNvSpPr/>
          <p:nvPr/>
        </p:nvSpPr>
        <p:spPr>
          <a:xfrm>
            <a:off x="6591530" y="943946"/>
            <a:ext cx="4553996" cy="5355312"/>
          </a:xfrm>
          <a:prstGeom prst="rect">
            <a:avLst/>
          </a:prstGeom>
        </p:spPr>
        <p:txBody>
          <a:bodyPr wrap="square">
            <a:spAutoFit/>
          </a:bodyPr>
          <a:lstStyle/>
          <a:p>
            <a:pPr algn="ctr" rtl="1"/>
            <a:endParaRPr lang="fa-IR" dirty="0">
              <a:latin typeface="Sahel" panose="020B0603030804020204" pitchFamily="34" charset="-78"/>
              <a:cs typeface="Sahel" panose="020B0603030804020204" pitchFamily="34" charset="-78"/>
            </a:endParaRPr>
          </a:p>
          <a:p>
            <a:pPr algn="ctr" rtl="1"/>
            <a:r>
              <a:rPr lang="fa-IR" dirty="0">
                <a:latin typeface="Sahel" panose="020B0603030804020204" pitchFamily="34" charset="-78"/>
                <a:cs typeface="Sahel" panose="020B0603030804020204" pitchFamily="34" charset="-78"/>
              </a:rPr>
              <a:t>حس نمی‌کنی دنیا رو گذاشتن رو دور تند؟ 🔥 انگار </a:t>
            </a:r>
            <a:r>
              <a:rPr lang="fa-IR" dirty="0" smtClean="0">
                <a:latin typeface="Sahel" panose="020B0603030804020204" pitchFamily="34" charset="-78"/>
                <a:cs typeface="Sahel" panose="020B0603030804020204" pitchFamily="34" charset="-78"/>
              </a:rPr>
              <a:t>خدا </a:t>
            </a:r>
            <a:r>
              <a:rPr lang="fa-IR" dirty="0">
                <a:latin typeface="Sahel" panose="020B0603030804020204" pitchFamily="34" charset="-78"/>
                <a:cs typeface="Sahel" panose="020B0603030804020204" pitchFamily="34" charset="-78"/>
              </a:rPr>
              <a:t>داره ماجرا رو با سرعت جلو می‌زنه! جنگ‌ها، درگیری‌های داخلی تو خود کشورهای غربی و به خصوص آمریکا، رقابت‌های شرق و غرب، دست و پا زدن آمریکا برای حفظ قدرتش و ... اینا فقط چند تا خبر ساده نیستن؛ اینا نشانه‌ اینه که </a:t>
            </a:r>
            <a:r>
              <a:rPr lang="fa-IR" dirty="0" smtClean="0">
                <a:latin typeface="Sahel" panose="020B0603030804020204" pitchFamily="34" charset="-78"/>
                <a:cs typeface="Sahel" panose="020B0603030804020204" pitchFamily="34" charset="-78"/>
              </a:rPr>
              <a:t>قوانین </a:t>
            </a:r>
            <a:r>
              <a:rPr lang="fa-IR" dirty="0">
                <a:latin typeface="Sahel" panose="020B0603030804020204" pitchFamily="34" charset="-78"/>
                <a:cs typeface="Sahel" panose="020B0603030804020204" pitchFamily="34" charset="-78"/>
              </a:rPr>
              <a:t>بازی جهانی داره از اول نوشته می‌شه</a:t>
            </a:r>
            <a:r>
              <a:rPr lang="fa-IR" dirty="0" smtClean="0">
                <a:latin typeface="Sahel" panose="020B0603030804020204" pitchFamily="34" charset="-78"/>
                <a:cs typeface="Sahel" panose="020B0603030804020204" pitchFamily="34" charset="-78"/>
              </a:rPr>
              <a:t>.</a:t>
            </a:r>
            <a:endParaRPr lang="fa-IR" dirty="0">
              <a:latin typeface="Sahel" panose="020B0603030804020204" pitchFamily="34" charset="-78"/>
              <a:cs typeface="Sahel" panose="020B0603030804020204" pitchFamily="34" charset="-78"/>
            </a:endParaRPr>
          </a:p>
          <a:p>
            <a:pPr algn="ctr" rtl="1"/>
            <a:r>
              <a:rPr lang="fa-IR" dirty="0">
                <a:latin typeface="Sahel" panose="020B0603030804020204" pitchFamily="34" charset="-78"/>
                <a:cs typeface="Sahel" panose="020B0603030804020204" pitchFamily="34" charset="-78"/>
              </a:rPr>
              <a:t>فکر کن دنیا یک میدان بازی بزرگه. تا صد سال پیش، چند تا کشور قدرتمند قوانین رو می‌نوشتن و ما فقط یه «سیاهی لشکر» بودیم که گوشه میدان ایستاده بودیم. اونا می‌گفتن چی کار کنیم، کجا بریم و چی بفروشیم. البته ما هم زیر بار زور نرفتیم و اونها هم با روش های مختلف ما رو اذیت می کنند</a:t>
            </a:r>
            <a:r>
              <a:rPr lang="fa-IR" dirty="0" smtClean="0">
                <a:latin typeface="Sahel" panose="020B0603030804020204" pitchFamily="34" charset="-78"/>
                <a:cs typeface="Sahel" panose="020B0603030804020204" pitchFamily="34" charset="-78"/>
              </a:rPr>
              <a:t>.</a:t>
            </a:r>
            <a:endParaRPr lang="fa-IR" dirty="0">
              <a:latin typeface="Sahel" panose="020B0603030804020204" pitchFamily="34" charset="-78"/>
              <a:cs typeface="Sahel" panose="020B0603030804020204" pitchFamily="34" charset="-78"/>
            </a:endParaRPr>
          </a:p>
          <a:p>
            <a:pPr algn="ctr" rtl="1"/>
            <a:r>
              <a:rPr lang="fa-IR" b="1" dirty="0" smtClean="0">
                <a:latin typeface="Sahel" panose="020B0603030804020204" pitchFamily="34" charset="-78"/>
                <a:cs typeface="Sahel" panose="020B0603030804020204" pitchFamily="34" charset="-78"/>
              </a:rPr>
              <a:t>اما </a:t>
            </a:r>
            <a:r>
              <a:rPr lang="fa-IR" b="1" dirty="0">
                <a:latin typeface="Sahel" panose="020B0603030804020204" pitchFamily="34" charset="-78"/>
                <a:cs typeface="Sahel" panose="020B0603030804020204" pitchFamily="34" charset="-78"/>
              </a:rPr>
              <a:t>داستان تغییر </a:t>
            </a:r>
            <a:r>
              <a:rPr lang="fa-IR" b="1" dirty="0" smtClean="0">
                <a:latin typeface="Sahel" panose="020B0603030804020204" pitchFamily="34" charset="-78"/>
                <a:cs typeface="Sahel" panose="020B0603030804020204" pitchFamily="34" charset="-78"/>
              </a:rPr>
              <a:t>کرده</a:t>
            </a:r>
            <a:r>
              <a:rPr lang="fa-IR" dirty="0" smtClean="0">
                <a:latin typeface="Sahel" panose="020B0603030804020204" pitchFamily="34" charset="-78"/>
                <a:cs typeface="Sahel" panose="020B0603030804020204" pitchFamily="34" charset="-78"/>
              </a:rPr>
              <a:t> 🚀</a:t>
            </a:r>
            <a:endParaRPr lang="fa-IR" dirty="0">
              <a:latin typeface="Sahel" panose="020B0603030804020204" pitchFamily="34" charset="-78"/>
              <a:cs typeface="Sahel" panose="020B0603030804020204" pitchFamily="34" charset="-78"/>
            </a:endParaRPr>
          </a:p>
          <a:p>
            <a:pPr algn="ctr" rtl="1"/>
            <a:r>
              <a:rPr lang="fa-IR" dirty="0">
                <a:latin typeface="Sahel" panose="020B0603030804020204" pitchFamily="34" charset="-78"/>
                <a:cs typeface="Sahel" panose="020B0603030804020204" pitchFamily="34" charset="-78"/>
              </a:rPr>
              <a:t>ایران دیگه اون مهره ضعیف و حاشیه‌ای نیست. ما این همه سال تلاش کردیم، سختی کشیدیم، از فکرمون کار کشیدیم، خودمونو بالا کشیدیم و </a:t>
            </a:r>
            <a:r>
              <a:rPr lang="fa-IR" dirty="0" smtClean="0">
                <a:latin typeface="Sahel" panose="020B0603030804020204" pitchFamily="34" charset="-78"/>
                <a:cs typeface="Sahel" panose="020B0603030804020204" pitchFamily="34" charset="-78"/>
              </a:rPr>
              <a:t>چند </a:t>
            </a:r>
            <a:r>
              <a:rPr lang="fa-IR" dirty="0">
                <a:latin typeface="Sahel" panose="020B0603030804020204" pitchFamily="34" charset="-78"/>
                <a:cs typeface="Sahel" panose="020B0603030804020204" pitchFamily="34" charset="-78"/>
              </a:rPr>
              <a:t>تراز قوی‌تر شدیم</a:t>
            </a:r>
            <a:r>
              <a:rPr lang="fa-IR" dirty="0" smtClean="0">
                <a:latin typeface="Sahel" panose="020B0603030804020204" pitchFamily="34" charset="-78"/>
                <a:cs typeface="Sahel" panose="020B0603030804020204" pitchFamily="34" charset="-78"/>
              </a:rPr>
              <a:t>. </a:t>
            </a:r>
            <a:endParaRPr lang="en-US" dirty="0">
              <a:latin typeface="Sahel" panose="020B0603030804020204" pitchFamily="34" charset="-78"/>
              <a:cs typeface="Sahel" panose="020B0603030804020204" pitchFamily="34" charset="-78"/>
            </a:endParaRPr>
          </a:p>
        </p:txBody>
      </p:sp>
      <p:sp>
        <p:nvSpPr>
          <p:cNvPr id="15" name="Rectangle: Top Corners Rounded 14">
            <a:extLst>
              <a:ext uri="{FF2B5EF4-FFF2-40B4-BE49-F238E27FC236}">
                <a16:creationId xmlns:a16="http://schemas.microsoft.com/office/drawing/2014/main" id="{451128CD-B6D5-C38B-EDFC-2B6CCEF00F7A}"/>
              </a:ext>
            </a:extLst>
          </p:cNvPr>
          <p:cNvSpPr/>
          <p:nvPr/>
        </p:nvSpPr>
        <p:spPr>
          <a:xfrm rot="16200000" flipV="1">
            <a:off x="10841790" y="5290872"/>
            <a:ext cx="1424927" cy="519410"/>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جمع بندی</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pic>
        <p:nvPicPr>
          <p:cNvPr id="16" name="Picture 15">
            <a:extLst>
              <a:ext uri="{FF2B5EF4-FFF2-40B4-BE49-F238E27FC236}">
                <a16:creationId xmlns:a16="http://schemas.microsoft.com/office/drawing/2014/main" id="{23758EF3-6607-6F42-0C29-75D35FA95E96}"/>
              </a:ext>
            </a:extLst>
          </p:cNvPr>
          <p:cNvPicPr>
            <a:picLocks noChangeAspect="1"/>
          </p:cNvPicPr>
          <p:nvPr/>
        </p:nvPicPr>
        <p:blipFill>
          <a:blip r:embed="rId5" cstate="hqprint">
            <a:duotone>
              <a:prstClr val="black"/>
              <a:srgbClr val="843C0C">
                <a:tint val="45000"/>
                <a:satMod val="400000"/>
              </a:srgbClr>
            </a:duotone>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60106" t="37731" r="31228" b="31876"/>
          <a:stretch>
            <a:fillRect/>
          </a:stretch>
        </p:blipFill>
        <p:spPr>
          <a:xfrm>
            <a:off x="10410970" y="198973"/>
            <a:ext cx="594360" cy="1099145"/>
          </a:xfrm>
          <a:prstGeom prst="rect">
            <a:avLst/>
          </a:prstGeom>
        </p:spPr>
      </p:pic>
      <p:sp>
        <p:nvSpPr>
          <p:cNvPr id="17" name="Title 1">
            <a:extLst>
              <a:ext uri="{FF2B5EF4-FFF2-40B4-BE49-F238E27FC236}">
                <a16:creationId xmlns:a16="http://schemas.microsoft.com/office/drawing/2014/main" id="{D935E6B4-61F9-90A0-42F9-E1033150861B}"/>
              </a:ext>
            </a:extLst>
          </p:cNvPr>
          <p:cNvSpPr txBox="1">
            <a:spLocks/>
          </p:cNvSpPr>
          <p:nvPr/>
        </p:nvSpPr>
        <p:spPr>
          <a:xfrm>
            <a:off x="3999969" y="-1736111"/>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endParaRPr lang="en-US" sz="1800" b="1" u="sng" dirty="0">
              <a:solidFill>
                <a:srgbClr val="843C0C"/>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2" name="Rectangle 11"/>
          <p:cNvSpPr/>
          <p:nvPr/>
        </p:nvSpPr>
        <p:spPr>
          <a:xfrm>
            <a:off x="764149" y="530706"/>
            <a:ext cx="4743152" cy="5355312"/>
          </a:xfrm>
          <a:prstGeom prst="rect">
            <a:avLst/>
          </a:prstGeom>
        </p:spPr>
        <p:txBody>
          <a:bodyPr wrap="square">
            <a:spAutoFit/>
          </a:bodyPr>
          <a:lstStyle/>
          <a:p>
            <a:pPr algn="just"/>
            <a:endParaRPr lang="fa-IR" dirty="0"/>
          </a:p>
          <a:p>
            <a:pPr algn="ctr"/>
            <a:r>
              <a:rPr lang="fa-IR" b="1" dirty="0" smtClean="0"/>
              <a:t>اینجا </a:t>
            </a:r>
            <a:r>
              <a:rPr lang="fa-IR" b="1" dirty="0"/>
              <a:t>نقطه حساس ماجراست</a:t>
            </a:r>
            <a:r>
              <a:rPr lang="fa-IR" dirty="0" smtClean="0"/>
              <a:t>:</a:t>
            </a:r>
            <a:endParaRPr lang="fa-IR" dirty="0"/>
          </a:p>
          <a:p>
            <a:pPr algn="just"/>
            <a:endParaRPr lang="fa-IR" dirty="0"/>
          </a:p>
          <a:p>
            <a:pPr algn="r"/>
            <a:r>
              <a:rPr lang="fa-IR" dirty="0" smtClean="0"/>
              <a:t>نظم جدیدی در جهان در راه است. دشمن </a:t>
            </a:r>
            <a:r>
              <a:rPr lang="fa-IR" dirty="0"/>
              <a:t>این رو فهمیده و تمام زورش رو می‌زنه که قبل از چیده شدن نهایی مهره‌ها، ما رو </a:t>
            </a:r>
            <a:r>
              <a:rPr lang="fa-IR" dirty="0" smtClean="0"/>
              <a:t>از </a:t>
            </a:r>
            <a:r>
              <a:rPr lang="fa-IR" dirty="0"/>
              <a:t>بازی بیرون بندازه</a:t>
            </a:r>
            <a:r>
              <a:rPr lang="fa-IR" dirty="0" smtClean="0"/>
              <a:t>. </a:t>
            </a:r>
            <a:r>
              <a:rPr lang="fa-IR" dirty="0"/>
              <a:t>نمی‌خواد ما به مرحله‌ای برسیم که در «نظم جدید» جایگاه قدرتمندی داشته باشیم. </a:t>
            </a:r>
          </a:p>
          <a:p>
            <a:pPr algn="r"/>
            <a:r>
              <a:rPr lang="fa-IR" dirty="0"/>
              <a:t>آخرین باری که دنیا اینجوری زیر و رو شد، ما ضعیف بودیم و زوری نداشتیم و تازه تو جنگ جهانی دوم اشغال هم شدیم. این بار اما فرق داره، </a:t>
            </a:r>
            <a:r>
              <a:rPr lang="fa-IR" dirty="0" smtClean="0"/>
              <a:t>باید </a:t>
            </a:r>
            <a:r>
              <a:rPr lang="fa-IR" dirty="0"/>
              <a:t>جایگاه شایسته‌ای که با این همه تلاش و زحمت به سمتش رفتیم رو به قله برسونیم. </a:t>
            </a:r>
            <a:endParaRPr lang="fa-IR" dirty="0" smtClean="0"/>
          </a:p>
          <a:p>
            <a:pPr algn="ctr"/>
            <a:r>
              <a:rPr lang="fa-IR" b="1" dirty="0" smtClean="0"/>
              <a:t>زاویه </a:t>
            </a:r>
            <a:r>
              <a:rPr lang="fa-IR" b="1" dirty="0"/>
              <a:t>نگاهت رو ببر </a:t>
            </a:r>
            <a:r>
              <a:rPr lang="fa-IR" b="1" dirty="0" smtClean="0"/>
              <a:t>بالاتر </a:t>
            </a:r>
          </a:p>
          <a:p>
            <a:pPr algn="r"/>
            <a:r>
              <a:rPr lang="fa-IR" dirty="0" smtClean="0"/>
              <a:t>از </a:t>
            </a:r>
            <a:r>
              <a:rPr lang="fa-IR" dirty="0"/>
              <a:t>دید محدود و نزدیک بیا بیرون و کل نقشه میدان رو نگاه کن. کسی که فقط جلوی پاش رو ببینه و از نقشه بزرگ بی‌خبر باشه، قبل از شروع، </a:t>
            </a:r>
            <a:r>
              <a:rPr lang="fa-IR" dirty="0" smtClean="0"/>
              <a:t>باخته. </a:t>
            </a:r>
            <a:r>
              <a:rPr lang="fa-IR" b="1" dirty="0" smtClean="0"/>
              <a:t>حواست به کل میدان باشه، نه فقط به مهره‌ای که دست توئه</a:t>
            </a:r>
            <a:endParaRPr lang="fa-IR" b="1" dirty="0"/>
          </a:p>
        </p:txBody>
      </p:sp>
    </p:spTree>
    <p:extLst>
      <p:ext uri="{BB962C8B-B14F-4D97-AF65-F5344CB8AC3E}">
        <p14:creationId xmlns:p14="http://schemas.microsoft.com/office/powerpoint/2010/main" val="849038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0B0AC-9797-6DC5-BF83-E9D5B4CB8876}"/>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521F3B2-DE9B-5090-E33C-146451D5E4A1}"/>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8CF8EC60-3C19-5376-C007-101388F94FC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E299D6EE-E6DE-1180-DB49-470BE84E21A0}"/>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CC015EBA-6DEF-89C8-C0C4-E79A10A17518}"/>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273102A5-CB49-3C72-11AA-F529CA8B2EF1}"/>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97" name="Rectangle: Top Corners Rounded 96">
            <a:extLst>
              <a:ext uri="{FF2B5EF4-FFF2-40B4-BE49-F238E27FC236}">
                <a16:creationId xmlns:a16="http://schemas.microsoft.com/office/drawing/2014/main" id="{B7D73A17-F904-ADB1-A7B2-9A6C5E3A4160}"/>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D1E28EA4-3268-468A-3815-62033F18EC37}"/>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A8CE7A29-D5EE-AEFE-A16F-3F0A4B1DDB7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75316443-3C02-C800-E89F-F5DEE0E28B74}"/>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013A2EA-1AD9-DA22-EA8E-8288FE76C49B}"/>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A000005-50E3-7A6C-D16C-0F114E399CEF}"/>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2F93793-0131-4D7D-0956-62A503F0BCBA}"/>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EDA771A9-9C68-4E29-0835-20A4BE2D3A92}"/>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C1657F9E-778D-1150-D773-F88652EF9807}"/>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8A71DC07-B68A-5607-0B49-C252223C3C67}"/>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0" name="Rectangle: Top Corners Rounded 99">
            <a:extLst>
              <a:ext uri="{FF2B5EF4-FFF2-40B4-BE49-F238E27FC236}">
                <a16:creationId xmlns:a16="http://schemas.microsoft.com/office/drawing/2014/main" id="{0B53A743-F93A-246F-886E-D4CED3504096}"/>
              </a:ext>
            </a:extLst>
          </p:cNvPr>
          <p:cNvSpPr/>
          <p:nvPr/>
        </p:nvSpPr>
        <p:spPr>
          <a:xfrm rot="16200000" flipV="1">
            <a:off x="10873624" y="2591984"/>
            <a:ext cx="1362895" cy="491135"/>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4" name="TextBox 13">
            <a:extLst>
              <a:ext uri="{FF2B5EF4-FFF2-40B4-BE49-F238E27FC236}">
                <a16:creationId xmlns:a16="http://schemas.microsoft.com/office/drawing/2014/main" id="{64A59685-C6FE-A290-6C73-17527D15DBDD}"/>
              </a:ext>
            </a:extLst>
          </p:cNvPr>
          <p:cNvSpPr txBox="1"/>
          <p:nvPr/>
        </p:nvSpPr>
        <p:spPr>
          <a:xfrm>
            <a:off x="1855141" y="1143011"/>
            <a:ext cx="3330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6" name="TextBox 5">
            <a:extLst>
              <a:ext uri="{FF2B5EF4-FFF2-40B4-BE49-F238E27FC236}">
                <a16:creationId xmlns:a16="http://schemas.microsoft.com/office/drawing/2014/main" id="{F511B953-D8ED-36DC-EBE0-5C86A1183285}"/>
              </a:ext>
            </a:extLst>
          </p:cNvPr>
          <p:cNvSpPr txBox="1"/>
          <p:nvPr/>
        </p:nvSpPr>
        <p:spPr>
          <a:xfrm>
            <a:off x="1974827" y="2345600"/>
            <a:ext cx="3623310" cy="2585323"/>
          </a:xfrm>
          <a:prstGeom prst="rect">
            <a:avLst/>
          </a:prstGeom>
          <a:solidFill>
            <a:schemeClr val="accent6">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کیفیت بهبود زندگی در یک دوره زمانی رو چطور باید بررسی کنیم؟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روند زندگی در طول زمان شبیه به مسابقه دو است که همه ی کشور ها در حال دوییدن هستند و باید دید که در همان زمان در چه رتبه ای هستیم</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اسلاید 1</a:t>
            </a:r>
          </a:p>
        </p:txBody>
      </p:sp>
      <p:sp>
        <p:nvSpPr>
          <p:cNvPr id="102" name="Rectangle: Top Corners Rounded 101">
            <a:extLst>
              <a:ext uri="{FF2B5EF4-FFF2-40B4-BE49-F238E27FC236}">
                <a16:creationId xmlns:a16="http://schemas.microsoft.com/office/drawing/2014/main" id="{AFB77FDA-EC79-5972-35E3-A604AFEEF519}"/>
              </a:ext>
            </a:extLst>
          </p:cNvPr>
          <p:cNvSpPr/>
          <p:nvPr/>
        </p:nvSpPr>
        <p:spPr>
          <a:xfrm rot="16200000" flipV="1">
            <a:off x="10760597" y="3355914"/>
            <a:ext cx="1634167"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دوم</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BFE074F2-EA64-903E-152F-ED294DC46431}"/>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70EAD719-AA97-7C8C-0E65-65E9FC4CF035}"/>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0826A2BB-C468-4FCF-623A-0BD7E757FD1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6C4BD5E3-BB15-B646-CF72-8366081B62BA}"/>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AAD1CAE8-A4EF-4221-3AFE-7C4D9CBE8EAA}"/>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C287D195-1371-9773-8D4B-97690738663E}"/>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E745E577-D7F0-3353-4559-D1F7F9F68EA6}"/>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07766F69-807D-FA71-D59D-7EBDC7644527}"/>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B9B743AE-4EE8-DD54-A277-AC1F0EA3BC09}"/>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2C236ACD-E1CF-9D81-6D4D-4E576A40E5AA}"/>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58C8B7FA-6FE8-6814-41D7-728CD7FA9D9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D90E718C-4059-31DB-840F-4F84077A7260}"/>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6EDB8738-8964-CFE4-94EC-CF5F8A90E31E}"/>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9E71B6B1-1801-F545-7F33-809176B42E71}"/>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8C63EE7B-2017-8FD9-164E-DA268798E729}"/>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5E05FAF3-CA6D-5F5F-1C82-7F9760AF88C7}"/>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5588A172-B62F-4B6C-2EF4-73CEB3286D07}"/>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D73229CB-D272-F156-5356-2B47D43F4AB3}"/>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243AEA48-6AC1-DC7E-5DC3-C1CA079DA8BB}"/>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8D7B4CD2-55BD-868D-920D-77C73F190750}"/>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C000E604-FD33-13F3-1472-80C6B606031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1BDFB144-23E8-8D0F-D7A2-3EF9A724C620}"/>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93C3F49E-0B87-CE81-4B53-07D11CCC1892}"/>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B0EE5DB4-0FA8-5012-B397-C3174DC791F1}"/>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E1946951-8904-B4F1-B378-575CB22858F2}"/>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E2AE63F8-3E90-42A1-F32A-AF4BABEB055D}"/>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12011605-39AE-5AAB-0F98-756974DB3B4E}"/>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8F50C2F4-49D1-544A-079D-3DD93B3A6E68}"/>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05AC524D-2263-7165-4F97-9A413A16A0A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2E4BD395-015D-42BB-86EB-F0E2714CC7C1}"/>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E383B434-1826-9B8E-A9C4-E2DE49905881}"/>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0E1D8DE1-FA1E-F8D0-D429-63E9D3BCB049}"/>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9D69487-B7B7-C766-291E-A8E067A003E3}"/>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A5BB66BB-D6E1-1472-F1A2-D9897F5799F1}"/>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5FD18182-BC71-C878-2E1D-26D5375D527A}"/>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DAB49543-1F2F-5C1E-E572-80FDEE18B3B0}"/>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90A0A65-D7EE-E206-A9F5-FA5D57FA0FF5}"/>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3950D57-5725-2925-EE33-FDCA2B15FDF1}"/>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FA8D9945-A9CC-D545-BCE4-8928CC7A2E0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94309CBA-20BD-6CCC-3B22-EE2E9524E7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75A20611-426D-9121-EFA8-654C2698756B}"/>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AE3F71FE-57B9-28AD-53E0-A4026747BBB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E965199D-7DCF-475A-C464-B4DEDAE9703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E6BA2D4F-7003-2C9E-5E5E-8279B3ABB6BF}"/>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57616B6A-353E-26E2-3F32-D665595DE61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1CA1170A-4D0F-BE37-5FDF-02B1F82C4BA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526706F8-1DCC-A39C-E719-790DFC1C2CB9}"/>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E864B939-7979-F6A4-538E-60FED5365B8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F343E664-433C-23E1-9DC8-623A07BA82C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2F1F4F6C-89FB-2454-A46B-E13915C2F3C4}"/>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0B3E6070-A8B2-E481-E9F4-43533F4F9466}"/>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79182F01-D1AF-53E3-97A7-7F158536CFDF}"/>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A34F1503-744D-2633-5F49-DC965E3605B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220E4A00-7655-6603-72B6-C149DDB0162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2BFF5498-D962-A2DF-48A6-968D9F5A940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F2DC5A08-ACAD-44A8-CEFC-CAA286FDD3A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F4A2C887-9400-08D0-FE33-EE8CB6206E4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F618643A-5472-404E-7904-12902553732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12F25A07-FB50-30AF-7902-02F6665F0974}"/>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8D38EF46-C30B-9668-62A8-E63BD358E74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889D84FE-EDB4-3758-1DFE-DF606955FC22}"/>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0239E0E7-0E22-9167-0D61-B4A4AFEDDCDC}"/>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55E7FC83-4A3E-54CD-E01D-4476B99AA71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773856C3-0A99-4DDA-2056-6F21C3BA5766}"/>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FD281073-4C96-4D13-80B3-9FD0A2B41769}"/>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8930C9B0-910C-A11B-4B38-0DA65010EE1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F922FF9B-EAE1-6C86-8101-2ED791D91698}"/>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D2E2EF4D-36D5-1EF3-2D32-D5A35F32E593}"/>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15EADBE0-C370-95D2-9C6E-763D686590E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41D55BEA-D110-FB28-C92D-58B6925CC49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07FC599-420E-FD95-3EC9-D5F775AF706A}"/>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F6F10D4C-4373-EB3E-D64E-C135280A30B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8D4717C-BDAC-8271-36FF-82A637C81F6B}"/>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9EDAC58F-FF8F-6840-7339-B7CD3C4B59D4}"/>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012BFDF4-94DB-62BF-620B-D7064F2235E4}"/>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86254717-0235-987D-3B68-3758A3338B1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6DE7BAD3-AD90-2867-3448-27BACEFED994}"/>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9A0620E5-2C4B-96BA-E053-32924611231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88A35AD7-2E74-64CB-8A2F-C3539E8FE78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136E6CF-F21F-B012-97F0-6D22588FFB97}"/>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E567785B-1355-ECFC-8F95-0DA54901EB4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F8F47F6B-F3C6-8FAA-ACFB-E655910EED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sp>
        <p:nvSpPr>
          <p:cNvPr id="10" name="Content Placeholder 2">
            <a:extLst>
              <a:ext uri="{FF2B5EF4-FFF2-40B4-BE49-F238E27FC236}">
                <a16:creationId xmlns:a16="http://schemas.microsoft.com/office/drawing/2014/main" id="{C63B4125-1D5A-B85D-35CB-C298B788BB8C}"/>
              </a:ext>
            </a:extLst>
          </p:cNvPr>
          <p:cNvSpPr txBox="1">
            <a:spLocks/>
          </p:cNvSpPr>
          <p:nvPr/>
        </p:nvSpPr>
        <p:spPr>
          <a:xfrm>
            <a:off x="3577944" y="2160661"/>
            <a:ext cx="876141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3A629EF8-DA29-9A09-A9B6-31DFDCDCF839}"/>
              </a:ext>
            </a:extLst>
          </p:cNvPr>
          <p:cNvSpPr/>
          <p:nvPr/>
        </p:nvSpPr>
        <p:spPr>
          <a:xfrm rot="16200000" flipV="1">
            <a:off x="10699006" y="4036880"/>
            <a:ext cx="1741560" cy="506926"/>
          </a:xfrm>
          <a:prstGeom prst="round2SameRect">
            <a:avLst>
              <a:gd name="adj1" fmla="val 26605"/>
              <a:gd name="adj2" fmla="val 0"/>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سوم</a:t>
            </a:r>
            <a:endParaRPr lang="en-US" sz="2000" dirty="0">
              <a:solidFill>
                <a:prstClr val="white"/>
              </a:solidFill>
              <a:latin typeface="Sahel" panose="020B0603030804020204" pitchFamily="34" charset="-78"/>
              <a:cs typeface="Sahel" panose="020B0603030804020204" pitchFamily="34" charset="-78"/>
            </a:endParaRPr>
          </a:p>
        </p:txBody>
      </p:sp>
      <p:sp>
        <p:nvSpPr>
          <p:cNvPr id="113" name="Title 1">
            <a:extLst>
              <a:ext uri="{FF2B5EF4-FFF2-40B4-BE49-F238E27FC236}">
                <a16:creationId xmlns:a16="http://schemas.microsoft.com/office/drawing/2014/main" id="{7495EA98-875F-6D76-2266-A8D45AFECE1B}"/>
              </a:ext>
            </a:extLst>
          </p:cNvPr>
          <p:cNvSpPr txBox="1">
            <a:spLocks/>
          </p:cNvSpPr>
          <p:nvPr/>
        </p:nvSpPr>
        <p:spPr>
          <a:xfrm>
            <a:off x="5769987" y="3142639"/>
            <a:ext cx="5348433" cy="5550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50000"/>
              </a:lnSpc>
              <a:spcBef>
                <a:spcPts val="1000"/>
              </a:spcBef>
              <a:defRPr/>
            </a:pPr>
            <a:endParaRPr lang="en-US" sz="2400" dirty="0">
              <a:solidFill>
                <a:schemeClr val="bg2">
                  <a:lumMod val="25000"/>
                </a:schemeClr>
              </a:solidFill>
              <a:effectLst>
                <a:outerShdw blurRad="38100" dist="38100" dir="2700000" algn="tl">
                  <a:srgbClr val="000000">
                    <a:alpha val="43137"/>
                  </a:srgbClr>
                </a:outerShdw>
              </a:effectLst>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46E2690A-5E85-89AB-EE17-BCC5BC6026A7}"/>
              </a:ext>
            </a:extLst>
          </p:cNvPr>
          <p:cNvSpPr/>
          <p:nvPr/>
        </p:nvSpPr>
        <p:spPr>
          <a:xfrm rot="16200000" flipV="1">
            <a:off x="10658679" y="4763288"/>
            <a:ext cx="1806423" cy="491135"/>
          </a:xfrm>
          <a:prstGeom prst="round2SameRect">
            <a:avLst>
              <a:gd name="adj1" fmla="val 26605"/>
              <a:gd name="adj2" fmla="val 0"/>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a-IR" sz="2000" dirty="0">
                <a:solidFill>
                  <a:prstClr val="white"/>
                </a:solidFill>
                <a:latin typeface="Sahel" panose="020B0603030804020204" pitchFamily="34" charset="-78"/>
                <a:cs typeface="Sahel" panose="020B0603030804020204" pitchFamily="34" charset="-78"/>
              </a:rPr>
              <a:t>سوال چهارم</a:t>
            </a:r>
            <a:endParaRPr lang="en-US" sz="2000" dirty="0">
              <a:solidFill>
                <a:prstClr val="white"/>
              </a:solidFill>
              <a:latin typeface="Sahel" panose="020B0603030804020204" pitchFamily="34" charset="-78"/>
              <a:cs typeface="Sahel" panose="020B0603030804020204" pitchFamily="34" charset="-78"/>
            </a:endParaRPr>
          </a:p>
        </p:txBody>
      </p:sp>
      <p:sp>
        <p:nvSpPr>
          <p:cNvPr id="118" name="Content Placeholder 2">
            <a:extLst>
              <a:ext uri="{FF2B5EF4-FFF2-40B4-BE49-F238E27FC236}">
                <a16:creationId xmlns:a16="http://schemas.microsoft.com/office/drawing/2014/main" id="{44D276EC-28BB-DD15-45F5-A434E579BCA4}"/>
              </a:ext>
            </a:extLst>
          </p:cNvPr>
          <p:cNvSpPr txBox="1">
            <a:spLocks/>
          </p:cNvSpPr>
          <p:nvPr/>
        </p:nvSpPr>
        <p:spPr>
          <a:xfrm>
            <a:off x="1294599" y="2279676"/>
            <a:ext cx="4071152"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endParaRPr lang="en-US" dirty="0">
              <a:latin typeface="Sahel" panose="020B0603030804020204" pitchFamily="34" charset="-78"/>
              <a:cs typeface="Sahel" panose="020B0603030804020204" pitchFamily="34" charset="-78"/>
            </a:endParaRPr>
          </a:p>
        </p:txBody>
      </p:sp>
      <p:grpSp>
        <p:nvGrpSpPr>
          <p:cNvPr id="12" name="Group 11">
            <a:extLst>
              <a:ext uri="{FF2B5EF4-FFF2-40B4-BE49-F238E27FC236}">
                <a16:creationId xmlns:a16="http://schemas.microsoft.com/office/drawing/2014/main" id="{66A0539A-661F-AB62-16C4-253606CD9D07}"/>
              </a:ext>
            </a:extLst>
          </p:cNvPr>
          <p:cNvGrpSpPr/>
          <p:nvPr/>
        </p:nvGrpSpPr>
        <p:grpSpPr>
          <a:xfrm>
            <a:off x="6344159" y="1685330"/>
            <a:ext cx="4900521" cy="3415514"/>
            <a:chOff x="813978" y="1470532"/>
            <a:chExt cx="4900521" cy="3415514"/>
          </a:xfrm>
        </p:grpSpPr>
        <p:grpSp>
          <p:nvGrpSpPr>
            <p:cNvPr id="16" name="Group 15">
              <a:extLst>
                <a:ext uri="{FF2B5EF4-FFF2-40B4-BE49-F238E27FC236}">
                  <a16:creationId xmlns:a16="http://schemas.microsoft.com/office/drawing/2014/main" id="{A86B67C5-769F-8CE4-9BBF-D33CF3C533DF}"/>
                </a:ext>
              </a:extLst>
            </p:cNvPr>
            <p:cNvGrpSpPr/>
            <p:nvPr/>
          </p:nvGrpSpPr>
          <p:grpSpPr>
            <a:xfrm rot="20816263">
              <a:off x="813978" y="1470532"/>
              <a:ext cx="4900521" cy="3415514"/>
              <a:chOff x="6004080" y="968558"/>
              <a:chExt cx="5714743" cy="3983002"/>
            </a:xfrm>
          </p:grpSpPr>
          <p:pic>
            <p:nvPicPr>
              <p:cNvPr id="20" name="Picture 19">
                <a:extLst>
                  <a:ext uri="{FF2B5EF4-FFF2-40B4-BE49-F238E27FC236}">
                    <a16:creationId xmlns:a16="http://schemas.microsoft.com/office/drawing/2014/main" id="{91C29D2A-4E1B-3356-FFB4-A078E0C4CC85}"/>
                  </a:ext>
                </a:extLst>
              </p:cNvPr>
              <p:cNvPicPr>
                <a:picLocks noChangeAspect="1"/>
              </p:cNvPicPr>
              <p:nvPr/>
            </p:nvPicPr>
            <p:blipFill rotWithShape="1">
              <a:blip r:embed="rId5" cstate="hqprint">
                <a:duotone>
                  <a:prstClr val="black"/>
                  <a:schemeClr val="accent3">
                    <a:tint val="45000"/>
                    <a:satMod val="400000"/>
                  </a:schemeClr>
                </a:duotone>
                <a:extLst>
                  <a:ext uri="{28A0092B-C50C-407E-A947-70E740481C1C}">
                    <a14:useLocalDpi xmlns:a14="http://schemas.microsoft.com/office/drawing/2010/main" val="0"/>
                  </a:ext>
                </a:extLst>
              </a:blip>
              <a:srcRect l="5943" t="56863" r="75724" b="30359"/>
              <a:stretch/>
            </p:blipFill>
            <p:spPr>
              <a:xfrm>
                <a:off x="6004080" y="968558"/>
                <a:ext cx="5714743" cy="3983002"/>
              </a:xfrm>
              <a:prstGeom prst="rect">
                <a:avLst/>
              </a:prstGeom>
            </p:spPr>
          </p:pic>
          <p:pic>
            <p:nvPicPr>
              <p:cNvPr id="21" name="Picture 20">
                <a:extLst>
                  <a:ext uri="{FF2B5EF4-FFF2-40B4-BE49-F238E27FC236}">
                    <a16:creationId xmlns:a16="http://schemas.microsoft.com/office/drawing/2014/main" id="{2E4F1C0C-05B2-CB08-A497-90153C14C0C6}"/>
                  </a:ext>
                </a:extLst>
              </p:cNvPr>
              <p:cNvPicPr>
                <a:picLocks noChangeAspect="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47299" t="78621" r="15108" b="1714"/>
              <a:stretch/>
            </p:blipFill>
            <p:spPr>
              <a:xfrm rot="353770">
                <a:off x="6266216" y="1043710"/>
                <a:ext cx="2511151" cy="1085901"/>
              </a:xfrm>
              <a:prstGeom prst="rect">
                <a:avLst/>
              </a:prstGeom>
            </p:spPr>
          </p:pic>
          <p:pic>
            <p:nvPicPr>
              <p:cNvPr id="22" name="Picture 21">
                <a:extLst>
                  <a:ext uri="{FF2B5EF4-FFF2-40B4-BE49-F238E27FC236}">
                    <a16:creationId xmlns:a16="http://schemas.microsoft.com/office/drawing/2014/main" id="{DA913A36-39A7-AC5D-9A41-5E99A2FEAF77}"/>
                  </a:ext>
                </a:extLst>
              </p:cNvPr>
              <p:cNvPicPr>
                <a:picLocks noChangeAspect="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3086" t="78575" r="50339"/>
              <a:stretch/>
            </p:blipFill>
            <p:spPr>
              <a:xfrm rot="3612601">
                <a:off x="9307201" y="1939149"/>
                <a:ext cx="2357770" cy="1511382"/>
              </a:xfrm>
              <a:prstGeom prst="rect">
                <a:avLst/>
              </a:prstGeom>
            </p:spPr>
          </p:pic>
        </p:grpSp>
        <p:sp>
          <p:nvSpPr>
            <p:cNvPr id="18" name="Rectangle 17">
              <a:extLst>
                <a:ext uri="{FF2B5EF4-FFF2-40B4-BE49-F238E27FC236}">
                  <a16:creationId xmlns:a16="http://schemas.microsoft.com/office/drawing/2014/main" id="{5A19E616-B547-F36A-99B2-04E1EA240936}"/>
                </a:ext>
              </a:extLst>
            </p:cNvPr>
            <p:cNvSpPr/>
            <p:nvPr/>
          </p:nvSpPr>
          <p:spPr>
            <a:xfrm>
              <a:off x="1974827" y="2739072"/>
              <a:ext cx="692173" cy="439217"/>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19" name="Rectangle 18">
              <a:extLst>
                <a:ext uri="{FF2B5EF4-FFF2-40B4-BE49-F238E27FC236}">
                  <a16:creationId xmlns:a16="http://schemas.microsoft.com/office/drawing/2014/main" id="{D8F77704-57FB-DED1-49D8-176E34455EB1}"/>
                </a:ext>
              </a:extLst>
            </p:cNvPr>
            <p:cNvSpPr/>
            <p:nvPr/>
          </p:nvSpPr>
          <p:spPr>
            <a:xfrm>
              <a:off x="4009483" y="2915903"/>
              <a:ext cx="439865" cy="439217"/>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grpSp>
      <p:sp>
        <p:nvSpPr>
          <p:cNvPr id="25" name="TextBox 24">
            <a:extLst>
              <a:ext uri="{FF2B5EF4-FFF2-40B4-BE49-F238E27FC236}">
                <a16:creationId xmlns:a16="http://schemas.microsoft.com/office/drawing/2014/main" id="{F731680D-30E2-8282-413F-159FBCCE1640}"/>
              </a:ext>
            </a:extLst>
          </p:cNvPr>
          <p:cNvSpPr txBox="1"/>
          <p:nvPr/>
        </p:nvSpPr>
        <p:spPr>
          <a:xfrm>
            <a:off x="7822140" y="2920908"/>
            <a:ext cx="3817312" cy="1015663"/>
          </a:xfrm>
          <a:prstGeom prst="rect">
            <a:avLst/>
          </a:prstGeom>
          <a:noFill/>
        </p:spPr>
        <p:txBody>
          <a:bodyPr wrap="square" rtlCol="0">
            <a:spAutoFit/>
          </a:bodyPr>
          <a:lstStyle/>
          <a:p>
            <a:r>
              <a:rPr lang="fa-IR" sz="6000" dirty="0">
                <a:solidFill>
                  <a:schemeClr val="bg1"/>
                </a:solidFill>
                <a:latin typeface="Sahel" panose="020B0603030804020204" pitchFamily="34" charset="-78"/>
                <a:cs typeface="Sahel" panose="020B0603030804020204" pitchFamily="34" charset="-78"/>
              </a:rPr>
              <a:t>پایان</a:t>
            </a:r>
            <a:endParaRPr lang="en-US" sz="6000" dirty="0">
              <a:solidFill>
                <a:schemeClr val="bg1"/>
              </a:solidFill>
              <a:latin typeface="Sahel" panose="020B0603030804020204" pitchFamily="34" charset="-78"/>
              <a:cs typeface="Sahel" panose="020B0603030804020204" pitchFamily="34" charset="-78"/>
            </a:endParaRPr>
          </a:p>
        </p:txBody>
      </p:sp>
      <p:pic>
        <p:nvPicPr>
          <p:cNvPr id="26" name="Picture 25">
            <a:extLst>
              <a:ext uri="{FF2B5EF4-FFF2-40B4-BE49-F238E27FC236}">
                <a16:creationId xmlns:a16="http://schemas.microsoft.com/office/drawing/2014/main" id="{42DA6013-9033-C17D-36F0-F69BD01DC0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6552" y="2601548"/>
            <a:ext cx="3318485" cy="1335023"/>
          </a:xfrm>
          <a:prstGeom prst="rect">
            <a:avLst/>
          </a:prstGeom>
        </p:spPr>
      </p:pic>
      <p:sp>
        <p:nvSpPr>
          <p:cNvPr id="9" name="Rectangle: Top Corners Rounded 8">
            <a:extLst>
              <a:ext uri="{FF2B5EF4-FFF2-40B4-BE49-F238E27FC236}">
                <a16:creationId xmlns:a16="http://schemas.microsoft.com/office/drawing/2014/main" id="{0404BBBF-EF4D-6624-0913-1B3B15275570}"/>
              </a:ext>
            </a:extLst>
          </p:cNvPr>
          <p:cNvSpPr/>
          <p:nvPr/>
        </p:nvSpPr>
        <p:spPr>
          <a:xfrm rot="16200000" flipV="1">
            <a:off x="10872270" y="5290872"/>
            <a:ext cx="1424927" cy="519410"/>
          </a:xfrm>
          <a:prstGeom prst="round2SameRect">
            <a:avLst>
              <a:gd name="adj1" fmla="val 26605"/>
              <a:gd name="adj2" fmla="val 0"/>
            </a:avLst>
          </a:prstGeom>
          <a:solidFill>
            <a:schemeClr val="accent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جمع بندی</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5" name="Rectangle: Top Corners Rounded 104">
            <a:extLst>
              <a:ext uri="{FF2B5EF4-FFF2-40B4-BE49-F238E27FC236}">
                <a16:creationId xmlns:a16="http://schemas.microsoft.com/office/drawing/2014/main" id="{D7BA4EC3-9235-B987-7449-05EC283FEDE1}"/>
              </a:ext>
            </a:extLst>
          </p:cNvPr>
          <p:cNvSpPr/>
          <p:nvPr/>
        </p:nvSpPr>
        <p:spPr>
          <a:xfrm rot="16200000" flipV="1">
            <a:off x="11045520" y="5537426"/>
            <a:ext cx="1047525" cy="550312"/>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پایان</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1983545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3923444-04E1-9B73-C5B7-B7B781C1A8BE}"/>
              </a:ext>
            </a:extLst>
          </p:cNvPr>
          <p:cNvSpPr/>
          <p:nvPr/>
        </p:nvSpPr>
        <p:spPr>
          <a:xfrm>
            <a:off x="-229340" y="2023933"/>
            <a:ext cx="12650680" cy="281013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3" name="Rectangle 2">
            <a:extLst>
              <a:ext uri="{FF2B5EF4-FFF2-40B4-BE49-F238E27FC236}">
                <a16:creationId xmlns:a16="http://schemas.microsoft.com/office/drawing/2014/main" id="{08C9883A-6C70-1E0D-84C3-43F1357358EA}"/>
              </a:ext>
            </a:extLst>
          </p:cNvPr>
          <p:cNvSpPr/>
          <p:nvPr/>
        </p:nvSpPr>
        <p:spPr>
          <a:xfrm>
            <a:off x="-221942" y="1934063"/>
            <a:ext cx="12650680" cy="29898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12" name="Right Triangle 11">
            <a:extLst>
              <a:ext uri="{FF2B5EF4-FFF2-40B4-BE49-F238E27FC236}">
                <a16:creationId xmlns:a16="http://schemas.microsoft.com/office/drawing/2014/main" id="{0891AE2F-2545-6615-3C95-FB8E081ADED2}"/>
              </a:ext>
            </a:extLst>
          </p:cNvPr>
          <p:cNvSpPr/>
          <p:nvPr/>
        </p:nvSpPr>
        <p:spPr>
          <a:xfrm rot="16200000" flipH="1" flipV="1">
            <a:off x="11791041" y="4118692"/>
            <a:ext cx="144000" cy="144000"/>
          </a:xfrm>
          <a:prstGeom prst="rtTriangle">
            <a:avLst/>
          </a:prstGeom>
          <a:blipFill>
            <a:blip r:embed="rId2"/>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6" name="Rectangle: Top Corners Rounded 5">
            <a:extLst>
              <a:ext uri="{FF2B5EF4-FFF2-40B4-BE49-F238E27FC236}">
                <a16:creationId xmlns:a16="http://schemas.microsoft.com/office/drawing/2014/main" id="{79EE7EEF-5ECE-EBB4-5679-00D89CBAF15D}"/>
              </a:ext>
            </a:extLst>
          </p:cNvPr>
          <p:cNvSpPr/>
          <p:nvPr/>
        </p:nvSpPr>
        <p:spPr>
          <a:xfrm rot="5400000" flipH="1">
            <a:off x="5636485" y="577746"/>
            <a:ext cx="6551720" cy="5771617"/>
          </a:xfrm>
          <a:prstGeom prst="round2SameRect">
            <a:avLst>
              <a:gd name="adj1" fmla="val 5649"/>
              <a:gd name="adj2" fmla="val 0"/>
            </a:avLst>
          </a:prstGeom>
          <a:blipFill>
            <a:blip r:embed="rId2"/>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7" name="Right Triangle 6">
            <a:extLst>
              <a:ext uri="{FF2B5EF4-FFF2-40B4-BE49-F238E27FC236}">
                <a16:creationId xmlns:a16="http://schemas.microsoft.com/office/drawing/2014/main" id="{96115B0F-8E8F-5B8C-ECC0-E513910F248B}"/>
              </a:ext>
            </a:extLst>
          </p:cNvPr>
          <p:cNvSpPr/>
          <p:nvPr/>
        </p:nvSpPr>
        <p:spPr>
          <a:xfrm flipH="1" flipV="1">
            <a:off x="5923352" y="6632769"/>
            <a:ext cx="107974" cy="108000"/>
          </a:xfrm>
          <a:prstGeom prst="rtTriangle">
            <a:avLst/>
          </a:prstGeom>
          <a:blipFill>
            <a:blip r:embed="rId2"/>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8" name="Rectangle: Top Corners Rounded 7">
            <a:extLst>
              <a:ext uri="{FF2B5EF4-FFF2-40B4-BE49-F238E27FC236}">
                <a16:creationId xmlns:a16="http://schemas.microsoft.com/office/drawing/2014/main" id="{A7D0E054-6C9E-CA78-DB37-8A6C0A61BC40}"/>
              </a:ext>
            </a:extLst>
          </p:cNvPr>
          <p:cNvSpPr/>
          <p:nvPr/>
        </p:nvSpPr>
        <p:spPr>
          <a:xfrm rot="5400000" flipH="1">
            <a:off x="5711953" y="670045"/>
            <a:ext cx="6395045" cy="5614662"/>
          </a:xfrm>
          <a:prstGeom prst="round2SameRect">
            <a:avLst>
              <a:gd name="adj1" fmla="val 5523"/>
              <a:gd name="adj2" fmla="val 0"/>
            </a:avLst>
          </a:prstGeom>
          <a:solidFill>
            <a:schemeClr val="bg1"/>
          </a:solidFill>
          <a:ln>
            <a:noFill/>
          </a:ln>
          <a:effectLst>
            <a:outerShdw blurRad="127000" dist="635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ahel" panose="020B0603030804020204" pitchFamily="34" charset="-78"/>
              <a:cs typeface="Sahel" panose="020B0603030804020204" pitchFamily="34" charset="-78"/>
            </a:endParaRPr>
          </a:p>
        </p:txBody>
      </p:sp>
      <p:sp>
        <p:nvSpPr>
          <p:cNvPr id="9" name="Rectangle: Top Corners Rounded 8">
            <a:extLst>
              <a:ext uri="{FF2B5EF4-FFF2-40B4-BE49-F238E27FC236}">
                <a16:creationId xmlns:a16="http://schemas.microsoft.com/office/drawing/2014/main" id="{5E006317-561E-08BF-5D44-249E94B5DD55}"/>
              </a:ext>
            </a:extLst>
          </p:cNvPr>
          <p:cNvSpPr/>
          <p:nvPr/>
        </p:nvSpPr>
        <p:spPr>
          <a:xfrm rot="5400000" flipH="1">
            <a:off x="5514901" y="469746"/>
            <a:ext cx="6551720" cy="5771617"/>
          </a:xfrm>
          <a:prstGeom prst="round2SameRect">
            <a:avLst>
              <a:gd name="adj1" fmla="val 5649"/>
              <a:gd name="adj2" fmla="val 0"/>
            </a:avLst>
          </a:prstGeom>
          <a:blipFill>
            <a:blip r:embed="rId2"/>
            <a:tile tx="0" ty="0" sx="100000" sy="100000" flip="none" algn="tl"/>
          </a:blipFill>
          <a:ln>
            <a:noFill/>
          </a:ln>
          <a:effectLst>
            <a:outerShdw blurRad="127000" dist="63500" dir="2700000" sx="102000" sy="102000" algn="tl"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ahel" panose="020B0603030804020204" pitchFamily="34" charset="-78"/>
              <a:cs typeface="Sahel" panose="020B0603030804020204" pitchFamily="34" charset="-78"/>
            </a:endParaRPr>
          </a:p>
        </p:txBody>
      </p:sp>
      <p:sp>
        <p:nvSpPr>
          <p:cNvPr id="10" name="Rectangle: Top Corners Rounded 9">
            <a:extLst>
              <a:ext uri="{FF2B5EF4-FFF2-40B4-BE49-F238E27FC236}">
                <a16:creationId xmlns:a16="http://schemas.microsoft.com/office/drawing/2014/main" id="{94D23749-96BB-BA53-EA99-5E094EE1E2C6}"/>
              </a:ext>
            </a:extLst>
          </p:cNvPr>
          <p:cNvSpPr/>
          <p:nvPr/>
        </p:nvSpPr>
        <p:spPr>
          <a:xfrm rot="16200000">
            <a:off x="10518723" y="2702532"/>
            <a:ext cx="1534891" cy="1310892"/>
          </a:xfrm>
          <a:prstGeom prst="round2SameRect">
            <a:avLst>
              <a:gd name="adj1" fmla="val 0"/>
              <a:gd name="adj2" fmla="val 3633"/>
            </a:avLst>
          </a:prstGeom>
          <a:blipFill>
            <a:blip r:embed="rId2"/>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20" name="Rectangle 19">
            <a:extLst>
              <a:ext uri="{FF2B5EF4-FFF2-40B4-BE49-F238E27FC236}">
                <a16:creationId xmlns:a16="http://schemas.microsoft.com/office/drawing/2014/main" id="{78E5FC69-5308-5941-EF6A-82548FC9A8F9}"/>
              </a:ext>
            </a:extLst>
          </p:cNvPr>
          <p:cNvSpPr/>
          <p:nvPr/>
        </p:nvSpPr>
        <p:spPr>
          <a:xfrm>
            <a:off x="6247298" y="1205699"/>
            <a:ext cx="684000" cy="177553"/>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21" name="Rectangle 20">
            <a:extLst>
              <a:ext uri="{FF2B5EF4-FFF2-40B4-BE49-F238E27FC236}">
                <a16:creationId xmlns:a16="http://schemas.microsoft.com/office/drawing/2014/main" id="{12ABFC74-E686-2C2B-F9A7-860302202421}"/>
              </a:ext>
            </a:extLst>
          </p:cNvPr>
          <p:cNvSpPr/>
          <p:nvPr/>
        </p:nvSpPr>
        <p:spPr>
          <a:xfrm>
            <a:off x="6247298" y="1422146"/>
            <a:ext cx="684000" cy="177553"/>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22" name="Rectangle 21">
            <a:extLst>
              <a:ext uri="{FF2B5EF4-FFF2-40B4-BE49-F238E27FC236}">
                <a16:creationId xmlns:a16="http://schemas.microsoft.com/office/drawing/2014/main" id="{48E120B9-EF5A-F179-E619-4B1DA47D2B25}"/>
              </a:ext>
            </a:extLst>
          </p:cNvPr>
          <p:cNvSpPr/>
          <p:nvPr/>
        </p:nvSpPr>
        <p:spPr>
          <a:xfrm>
            <a:off x="6247298" y="1638593"/>
            <a:ext cx="684000" cy="177553"/>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2" name="TextBox 1">
            <a:extLst>
              <a:ext uri="{FF2B5EF4-FFF2-40B4-BE49-F238E27FC236}">
                <a16:creationId xmlns:a16="http://schemas.microsoft.com/office/drawing/2014/main" id="{C4578FA0-6462-500A-7C0C-11F6CCD5DDD3}"/>
              </a:ext>
            </a:extLst>
          </p:cNvPr>
          <p:cNvSpPr txBox="1"/>
          <p:nvPr/>
        </p:nvSpPr>
        <p:spPr>
          <a:xfrm>
            <a:off x="1094007" y="3105835"/>
            <a:ext cx="3892411" cy="646331"/>
          </a:xfrm>
          <a:prstGeom prst="rect">
            <a:avLst/>
          </a:prstGeom>
          <a:noFill/>
        </p:spPr>
        <p:txBody>
          <a:bodyPr wrap="none" rtlCol="0">
            <a:spAutoFit/>
          </a:bodyPr>
          <a:lstStyle/>
          <a:p>
            <a:pPr algn="ctr" rtl="1"/>
            <a:r>
              <a:rPr lang="fa-IR" sz="3600" dirty="0">
                <a:latin typeface="Sahel" panose="020B0603030804020204" pitchFamily="34" charset="-78"/>
                <a:cs typeface="Sahel" panose="020B0603030804020204" pitchFamily="34" charset="-78"/>
              </a:rPr>
              <a:t>با تشکر از توجه شما!</a:t>
            </a:r>
            <a:endParaRPr lang="en-US" sz="3600" dirty="0">
              <a:latin typeface="Sahel" panose="020B0603030804020204" pitchFamily="34" charset="-78"/>
              <a:cs typeface="Sahel" panose="020B0603030804020204" pitchFamily="34" charset="-78"/>
            </a:endParaRPr>
          </a:p>
        </p:txBody>
      </p:sp>
      <p:sp>
        <p:nvSpPr>
          <p:cNvPr id="5" name="TextBox 4">
            <a:extLst>
              <a:ext uri="{FF2B5EF4-FFF2-40B4-BE49-F238E27FC236}">
                <a16:creationId xmlns:a16="http://schemas.microsoft.com/office/drawing/2014/main" id="{D1FAC474-127E-470B-5F27-D0FB902E13B7}"/>
              </a:ext>
            </a:extLst>
          </p:cNvPr>
          <p:cNvSpPr txBox="1"/>
          <p:nvPr/>
        </p:nvSpPr>
        <p:spPr>
          <a:xfrm>
            <a:off x="7776094" y="1443716"/>
            <a:ext cx="2331720" cy="646331"/>
          </a:xfrm>
          <a:prstGeom prst="rect">
            <a:avLst/>
          </a:prstGeom>
          <a:noFill/>
        </p:spPr>
        <p:txBody>
          <a:bodyPr wrap="square" rtlCol="0">
            <a:spAutoFit/>
          </a:bodyPr>
          <a:lstStyle/>
          <a:p>
            <a:r>
              <a:rPr lang="fa-IR" sz="3600" dirty="0">
                <a:latin typeface="Sahel" panose="020B0603030804020204" pitchFamily="34" charset="-78"/>
                <a:cs typeface="Sahel" panose="020B0603030804020204" pitchFamily="34" charset="-78"/>
              </a:rPr>
              <a:t>موفق باشید</a:t>
            </a:r>
            <a:endParaRPr lang="en-US" sz="3600" dirty="0">
              <a:latin typeface="Sahel" panose="020B0603030804020204" pitchFamily="34" charset="-78"/>
              <a:cs typeface="Sahel" panose="020B0603030804020204" pitchFamily="34" charset="-78"/>
            </a:endParaRPr>
          </a:p>
        </p:txBody>
      </p:sp>
      <p:sp>
        <p:nvSpPr>
          <p:cNvPr id="16" name="Rounded Rectangle 15">
            <a:extLst>
              <a:ext uri="{FF2B5EF4-FFF2-40B4-BE49-F238E27FC236}">
                <a16:creationId xmlns:a16="http://schemas.microsoft.com/office/drawing/2014/main" id="{06254477-4147-4E7E-FDC9-E785B7F6D04D}"/>
              </a:ext>
            </a:extLst>
          </p:cNvPr>
          <p:cNvSpPr/>
          <p:nvPr/>
        </p:nvSpPr>
        <p:spPr>
          <a:xfrm>
            <a:off x="6632328" y="918219"/>
            <a:ext cx="4145872" cy="1582444"/>
          </a:xfrm>
          <a:prstGeom prst="roundRect">
            <a:avLst/>
          </a:prstGeom>
          <a:noFill/>
          <a:ln w="38100">
            <a:solidFill>
              <a:srgbClr val="3925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17" name="Rounded Rectangle 16">
            <a:extLst>
              <a:ext uri="{FF2B5EF4-FFF2-40B4-BE49-F238E27FC236}">
                <a16:creationId xmlns:a16="http://schemas.microsoft.com/office/drawing/2014/main" id="{9AB701B4-096C-555D-D0F6-04DB14CBA969}"/>
              </a:ext>
            </a:extLst>
          </p:cNvPr>
          <p:cNvSpPr/>
          <p:nvPr/>
        </p:nvSpPr>
        <p:spPr>
          <a:xfrm>
            <a:off x="6216094" y="1205699"/>
            <a:ext cx="684000" cy="177553"/>
          </a:xfrm>
          <a:prstGeom prst="round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18" name="Rounded Rectangle 17">
            <a:extLst>
              <a:ext uri="{FF2B5EF4-FFF2-40B4-BE49-F238E27FC236}">
                <a16:creationId xmlns:a16="http://schemas.microsoft.com/office/drawing/2014/main" id="{6D025D75-1635-0B8C-7198-81B4C22CB21D}"/>
              </a:ext>
            </a:extLst>
          </p:cNvPr>
          <p:cNvSpPr/>
          <p:nvPr/>
        </p:nvSpPr>
        <p:spPr>
          <a:xfrm>
            <a:off x="6216094" y="1422146"/>
            <a:ext cx="684000" cy="177553"/>
          </a:xfrm>
          <a:prstGeom prst="round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
        <p:nvSpPr>
          <p:cNvPr id="19" name="Rounded Rectangle 18">
            <a:extLst>
              <a:ext uri="{FF2B5EF4-FFF2-40B4-BE49-F238E27FC236}">
                <a16:creationId xmlns:a16="http://schemas.microsoft.com/office/drawing/2014/main" id="{86D41548-948C-B16E-901B-08E5F684FDB9}"/>
              </a:ext>
            </a:extLst>
          </p:cNvPr>
          <p:cNvSpPr/>
          <p:nvPr/>
        </p:nvSpPr>
        <p:spPr>
          <a:xfrm>
            <a:off x="6216094" y="1638593"/>
            <a:ext cx="684000" cy="177553"/>
          </a:xfrm>
          <a:prstGeom prst="round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ahel" panose="020B0603030804020204" pitchFamily="34" charset="-78"/>
              <a:cs typeface="Sahel" panose="020B0603030804020204" pitchFamily="34" charset="-78"/>
            </a:endParaRPr>
          </a:p>
        </p:txBody>
      </p:sp>
    </p:spTree>
    <p:extLst>
      <p:ext uri="{BB962C8B-B14F-4D97-AF65-F5344CB8AC3E}">
        <p14:creationId xmlns:p14="http://schemas.microsoft.com/office/powerpoint/2010/main" val="95204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rot="10800000">
            <a:off x="9842401" y="2248414"/>
            <a:ext cx="519698" cy="278084"/>
          </a:xfrm>
          <a:prstGeom prst="rect">
            <a:avLst/>
          </a:prstGeom>
        </p:spPr>
      </p:pic>
      <p:pic>
        <p:nvPicPr>
          <p:cNvPr id="111" name="Picture 110"/>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a:off x="7268474" y="2182264"/>
            <a:ext cx="537095" cy="287393"/>
          </a:xfrm>
          <a:prstGeom prst="rect">
            <a:avLst/>
          </a:prstGeom>
        </p:spPr>
      </p:pic>
      <p:sp>
        <p:nvSpPr>
          <p:cNvPr id="115" name="Title 1">
            <a:extLst>
              <a:ext uri="{FF2B5EF4-FFF2-40B4-BE49-F238E27FC236}">
                <a16:creationId xmlns:a16="http://schemas.microsoft.com/office/drawing/2014/main" id="{C1977DAC-B313-FE3C-7FB3-66DC3266A060}"/>
              </a:ext>
            </a:extLst>
          </p:cNvPr>
          <p:cNvSpPr txBox="1">
            <a:spLocks/>
          </p:cNvSpPr>
          <p:nvPr/>
        </p:nvSpPr>
        <p:spPr>
          <a:xfrm>
            <a:off x="1156996" y="1954759"/>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fa-IR" sz="36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 ژئوپلتیک</a:t>
            </a:r>
            <a:endParaRPr kumimoji="0" lang="en-US" sz="36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16" name="Content Placeholder 2">
            <a:extLst>
              <a:ext uri="{FF2B5EF4-FFF2-40B4-BE49-F238E27FC236}">
                <a16:creationId xmlns:a16="http://schemas.microsoft.com/office/drawing/2014/main" id="{464A112A-E3AC-04D1-9E0F-95513447821C}"/>
              </a:ext>
            </a:extLst>
          </p:cNvPr>
          <p:cNvSpPr txBox="1">
            <a:spLocks/>
          </p:cNvSpPr>
          <p:nvPr/>
        </p:nvSpPr>
        <p:spPr>
          <a:xfrm>
            <a:off x="6541945" y="3412154"/>
            <a:ext cx="4415644" cy="3416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rtl="1">
              <a:defRPr/>
            </a:pPr>
            <a:r>
              <a:rPr lang="fa-IR" dirty="0"/>
              <a:t>میزان ترافیک دریایی و اهمیت بالای خلیج فارس در تجارت جهانی</a:t>
            </a:r>
            <a:endParaRPr kumimoji="0" lang="en-US" sz="20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21" name="Rectangle: Top Corners Rounded 99">
            <a:extLst>
              <a:ext uri="{FF2B5EF4-FFF2-40B4-BE49-F238E27FC236}">
                <a16:creationId xmlns:a16="http://schemas.microsoft.com/office/drawing/2014/main" id="{3E2ED699-8B1E-B332-4F82-BD87E2C5B61F}"/>
              </a:ext>
            </a:extLst>
          </p:cNvPr>
          <p:cNvSpPr/>
          <p:nvPr/>
        </p:nvSpPr>
        <p:spPr>
          <a:xfrm rot="16200000" flipV="1">
            <a:off x="10874041" y="2592401"/>
            <a:ext cx="1362895" cy="490299"/>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18"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effectLst/>
                <a:uLnTx/>
                <a:uFillTx/>
                <a:latin typeface="Sahel" panose="020B0603030804020204" pitchFamily="34" charset="-78"/>
                <a:cs typeface="Sahel" panose="020B0603030804020204" pitchFamily="34" charset="-78"/>
              </a:rPr>
              <a:t>سوال اول:چرا آمریکا با ما می‌جنگد؟</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95" y="1895700"/>
            <a:ext cx="4060132" cy="23934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2222" b="89778" l="9778" r="89778">
                        <a14:foregroundMark x1="33778" y1="73333" x2="37778" y2="78667"/>
                        <a14:foregroundMark x1="50667" y1="69333" x2="51556" y2="75556"/>
                        <a14:foregroundMark x1="65778" y1="69778" x2="65778" y2="77778"/>
                        <a14:foregroundMark x1="34222" y1="14222" x2="29333" y2="47556"/>
                        <a14:foregroundMark x1="55556" y1="22222" x2="50667" y2="56889"/>
                        <a14:foregroundMark x1="78222" y1="28000" x2="69778" y2="55556"/>
                      </a14:backgroundRemoval>
                    </a14:imgEffect>
                  </a14:imgLayer>
                </a14:imgProps>
              </a:ext>
              <a:ext uri="{28A0092B-C50C-407E-A947-70E740481C1C}">
                <a14:useLocalDpi xmlns:a14="http://schemas.microsoft.com/office/drawing/2010/main" val="0"/>
              </a:ext>
            </a:extLst>
          </a:blip>
          <a:stretch>
            <a:fillRect/>
          </a:stretch>
        </p:blipFill>
        <p:spPr>
          <a:xfrm rot="775283">
            <a:off x="8245232" y="4637304"/>
            <a:ext cx="1235806" cy="1235806"/>
          </a:xfrm>
          <a:prstGeom prst="rect">
            <a:avLst/>
          </a:prstGeom>
        </p:spPr>
      </p:pic>
      <p:pic>
        <p:nvPicPr>
          <p:cNvPr id="119" name="Picture 118"/>
          <p:cNvPicPr>
            <a:picLocks noChangeAspect="1"/>
          </p:cNvPicPr>
          <p:nvPr/>
        </p:nvPicPr>
        <p:blipFill rotWithShape="1">
          <a:blip r:embed="rId10">
            <a:extLst>
              <a:ext uri="{28A0092B-C50C-407E-A947-70E740481C1C}">
                <a14:useLocalDpi xmlns:a14="http://schemas.microsoft.com/office/drawing/2010/main" val="0"/>
              </a:ext>
            </a:extLst>
          </a:blip>
          <a:srcRect l="49690" t="40548" r="15047" b="41169"/>
          <a:stretch/>
        </p:blipFill>
        <p:spPr>
          <a:xfrm rot="2632424">
            <a:off x="4392911" y="1519882"/>
            <a:ext cx="1231061" cy="527598"/>
          </a:xfrm>
          <a:prstGeom prst="rect">
            <a:avLst/>
          </a:prstGeom>
        </p:spPr>
      </p:pic>
      <p:sp>
        <p:nvSpPr>
          <p:cNvPr id="12"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92724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rot="10800000">
            <a:off x="9782874" y="1885587"/>
            <a:ext cx="568101" cy="303983"/>
          </a:xfrm>
          <a:prstGeom prst="rect">
            <a:avLst/>
          </a:prstGeom>
        </p:spPr>
      </p:pic>
      <p:pic>
        <p:nvPicPr>
          <p:cNvPr id="111" name="Picture 110"/>
          <p:cNvPicPr>
            <a:picLocks noChangeAspect="1"/>
          </p:cNvPicPr>
          <p:nvPr/>
        </p:nvPicPr>
        <p:blipFill rotWithShape="1">
          <a:blip r:embed="rId6">
            <a:extLst>
              <a:ext uri="{28A0092B-C50C-407E-A947-70E740481C1C}">
                <a14:useLocalDpi xmlns:a14="http://schemas.microsoft.com/office/drawing/2010/main" val="0"/>
              </a:ext>
            </a:extLst>
          </a:blip>
          <a:srcRect l="4089" t="22323" r="69815" b="62233"/>
          <a:stretch/>
        </p:blipFill>
        <p:spPr>
          <a:xfrm>
            <a:off x="7496556" y="1833896"/>
            <a:ext cx="551609" cy="295159"/>
          </a:xfrm>
          <a:prstGeom prst="rect">
            <a:avLst/>
          </a:prstGeom>
        </p:spPr>
      </p:pic>
      <p:sp>
        <p:nvSpPr>
          <p:cNvPr id="121" name="Title 1">
            <a:extLst>
              <a:ext uri="{FF2B5EF4-FFF2-40B4-BE49-F238E27FC236}">
                <a16:creationId xmlns:a16="http://schemas.microsoft.com/office/drawing/2014/main" id="{E926881B-C2B7-9267-DAE4-3B0CC2AEC8C8}"/>
              </a:ext>
            </a:extLst>
          </p:cNvPr>
          <p:cNvSpPr txBox="1">
            <a:spLocks/>
          </p:cNvSpPr>
          <p:nvPr/>
        </p:nvSpPr>
        <p:spPr>
          <a:xfrm>
            <a:off x="1002687" y="1569643"/>
            <a:ext cx="8761413" cy="7069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fa-IR" sz="4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کریدور</a:t>
            </a:r>
            <a:endParaRPr kumimoji="0" lang="en-US" sz="44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sp>
        <p:nvSpPr>
          <p:cNvPr id="122" name="TextBox 121">
            <a:extLst>
              <a:ext uri="{FF2B5EF4-FFF2-40B4-BE49-F238E27FC236}">
                <a16:creationId xmlns:a16="http://schemas.microsoft.com/office/drawing/2014/main" id="{8B21ED5F-9839-95C1-C6AE-B895CE1110DE}"/>
              </a:ext>
            </a:extLst>
          </p:cNvPr>
          <p:cNvSpPr txBox="1"/>
          <p:nvPr/>
        </p:nvSpPr>
        <p:spPr>
          <a:xfrm>
            <a:off x="6505699" y="2675648"/>
            <a:ext cx="4649981" cy="2585323"/>
          </a:xfrm>
          <a:prstGeom prst="rect">
            <a:avLst/>
          </a:prstGeom>
          <a:noFill/>
        </p:spPr>
        <p:txBody>
          <a:bodyPr wrap="square" rtlCol="0">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کریدور به معنای شاهراه روابط اقتصادی کشورهاست.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هرصادرات و وارداتی از غرب و شرق جهان با عبور از مستقیم‌ترین مسیر صرفه اقتصادی دارد.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شاهراه ایران باصرفه ترین مسیر است که قدرت‌های استعماری دنیا در تلاش برای در دست گرفتن این شاهراه هستند.</a:t>
            </a:r>
          </a:p>
        </p:txBody>
      </p:sp>
      <p:pic>
        <p:nvPicPr>
          <p:cNvPr id="9" name="Picture 8">
            <a:extLst>
              <a:ext uri="{FF2B5EF4-FFF2-40B4-BE49-F238E27FC236}">
                <a16:creationId xmlns:a16="http://schemas.microsoft.com/office/drawing/2014/main" id="{38D59104-8E2C-172A-758A-0D9F5C7FDA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13530">
            <a:off x="1293323" y="1666717"/>
            <a:ext cx="4070804" cy="28724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4" name="Picture 113"/>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15" name="Rectangle: Top Corners Rounded 99">
            <a:extLst>
              <a:ext uri="{FF2B5EF4-FFF2-40B4-BE49-F238E27FC236}">
                <a16:creationId xmlns:a16="http://schemas.microsoft.com/office/drawing/2014/main" id="{3E2ED699-8B1E-B332-4F82-BD87E2C5B61F}"/>
              </a:ext>
            </a:extLst>
          </p:cNvPr>
          <p:cNvSpPr/>
          <p:nvPr/>
        </p:nvSpPr>
        <p:spPr>
          <a:xfrm rot="16200000" flipV="1">
            <a:off x="10874041" y="2592401"/>
            <a:ext cx="1362895" cy="490299"/>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2" name="TextBox 11">
            <a:extLst>
              <a:ext uri="{FF2B5EF4-FFF2-40B4-BE49-F238E27FC236}">
                <a16:creationId xmlns:a16="http://schemas.microsoft.com/office/drawing/2014/main" id="{6A7F9E28-25FC-B3F7-D99A-F92512EC720B}"/>
              </a:ext>
            </a:extLst>
          </p:cNvPr>
          <p:cNvSpPr txBox="1"/>
          <p:nvPr/>
        </p:nvSpPr>
        <p:spPr>
          <a:xfrm>
            <a:off x="2836500" y="581403"/>
            <a:ext cx="6096000" cy="307777"/>
          </a:xfrm>
          <a:prstGeom prst="rect">
            <a:avLst/>
          </a:prstGeom>
          <a:noFill/>
        </p:spPr>
        <p:txBody>
          <a:bodyPr wrap="square">
            <a:spAutoFit/>
          </a:bodyPr>
          <a:lstStyle/>
          <a:p>
            <a:pPr lvl="0" rtl="1">
              <a:defRPr/>
            </a:pPr>
            <a:r>
              <a:rPr lang="fa-IR" sz="1400" dirty="0">
                <a:latin typeface="Sahel" panose="020B0603030804020204" pitchFamily="34" charset="-78"/>
                <a:cs typeface="Sahel" panose="020B0603030804020204" pitchFamily="34" charset="-78"/>
              </a:rPr>
              <a:t>6</a:t>
            </a:r>
            <a:endParaRPr lang="en-US" sz="1400" dirty="0">
              <a:latin typeface="Sahel" panose="020B0603030804020204" pitchFamily="34" charset="-78"/>
              <a:cs typeface="Sahel" panose="020B0603030804020204" pitchFamily="34" charset="-78"/>
            </a:endParaRPr>
          </a:p>
        </p:txBody>
      </p:sp>
      <p:sp>
        <p:nvSpPr>
          <p:cNvPr id="116"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effectLst/>
                <a:uLnTx/>
                <a:uFillTx/>
                <a:latin typeface="Sahel" panose="020B0603030804020204" pitchFamily="34" charset="-78"/>
                <a:cs typeface="Sahel" panose="020B0603030804020204" pitchFamily="34" charset="-78"/>
              </a:rPr>
              <a:t>سوال اول:چرا آمریکا با ما می‌جنگد؟</a:t>
            </a:r>
          </a:p>
        </p:txBody>
      </p:sp>
    </p:spTree>
    <p:extLst>
      <p:ext uri="{BB962C8B-B14F-4D97-AF65-F5344CB8AC3E}">
        <p14:creationId xmlns:p14="http://schemas.microsoft.com/office/powerpoint/2010/main" val="365213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CD292D-4ADB-B53F-1E30-09CF6BBBF52B}"/>
              </a:ext>
            </a:extLst>
          </p:cNvPr>
          <p:cNvGrpSpPr/>
          <p:nvPr/>
        </p:nvGrpSpPr>
        <p:grpSpPr>
          <a:xfrm>
            <a:off x="312198" y="153136"/>
            <a:ext cx="11567604" cy="6551725"/>
            <a:chOff x="312198" y="153136"/>
            <a:chExt cx="11567604" cy="6551725"/>
          </a:xfrm>
        </p:grpSpPr>
        <p:sp>
          <p:nvSpPr>
            <p:cNvPr id="55" name="Rectangle: Rounded Corners 54">
              <a:extLst>
                <a:ext uri="{FF2B5EF4-FFF2-40B4-BE49-F238E27FC236}">
                  <a16:creationId xmlns:a16="http://schemas.microsoft.com/office/drawing/2014/main" id="{C7372A07-F55C-BA70-4A41-C93C9C7BE2A9}"/>
                </a:ext>
              </a:extLst>
            </p:cNvPr>
            <p:cNvSpPr/>
            <p:nvPr/>
          </p:nvSpPr>
          <p:spPr>
            <a:xfrm>
              <a:off x="312198" y="153140"/>
              <a:ext cx="11567604" cy="6551721"/>
            </a:xfrm>
            <a:prstGeom prst="roundRect">
              <a:avLst>
                <a:gd name="adj" fmla="val 5285"/>
              </a:avLst>
            </a:prstGeom>
            <a:blipFill>
              <a:blip r:embed="rId3"/>
              <a:tile tx="0" ty="0" sx="100000" sy="100000" flip="none" algn="tl"/>
            </a:blipFill>
            <a:ln>
              <a:noFill/>
            </a:ln>
            <a:effectLst>
              <a:outerShdw blurRad="63500" sx="102000" sy="102000" algn="c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56" name="Rectangle 55">
              <a:extLst>
                <a:ext uri="{FF2B5EF4-FFF2-40B4-BE49-F238E27FC236}">
                  <a16:creationId xmlns:a16="http://schemas.microsoft.com/office/drawing/2014/main" id="{B2077E78-8824-5637-E73F-2B0DE368FE03}"/>
                </a:ext>
              </a:extLst>
            </p:cNvPr>
            <p:cNvSpPr/>
            <p:nvPr/>
          </p:nvSpPr>
          <p:spPr>
            <a:xfrm>
              <a:off x="5447735" y="153138"/>
              <a:ext cx="1296531" cy="6551721"/>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2" name="Rectangle 71">
              <a:extLst>
                <a:ext uri="{FF2B5EF4-FFF2-40B4-BE49-F238E27FC236}">
                  <a16:creationId xmlns:a16="http://schemas.microsoft.com/office/drawing/2014/main" id="{487DDA14-00F0-7A14-B29F-E8731F32ED82}"/>
                </a:ext>
              </a:extLst>
            </p:cNvPr>
            <p:cNvSpPr/>
            <p:nvPr/>
          </p:nvSpPr>
          <p:spPr>
            <a:xfrm>
              <a:off x="6590956" y="153136"/>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71" name="Rectangle 70">
              <a:extLst>
                <a:ext uri="{FF2B5EF4-FFF2-40B4-BE49-F238E27FC236}">
                  <a16:creationId xmlns:a16="http://schemas.microsoft.com/office/drawing/2014/main" id="{F20F1574-BE41-16A6-7065-E61EF3DCA54D}"/>
                </a:ext>
              </a:extLst>
            </p:cNvPr>
            <p:cNvSpPr/>
            <p:nvPr/>
          </p:nvSpPr>
          <p:spPr>
            <a:xfrm>
              <a:off x="5458729" y="153140"/>
              <a:ext cx="157948" cy="6551721"/>
            </a:xfrm>
            <a:prstGeom prst="rect">
              <a:avLst/>
            </a:prstGeom>
            <a:blipFill>
              <a:blip r:embed="rId4"/>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sp>
        <p:nvSpPr>
          <p:cNvPr id="105" name="Rectangle: Top Corners Rounded 104">
            <a:extLst>
              <a:ext uri="{FF2B5EF4-FFF2-40B4-BE49-F238E27FC236}">
                <a16:creationId xmlns:a16="http://schemas.microsoft.com/office/drawing/2014/main" id="{982B2DB7-A9B0-94EC-062A-B606BD29501B}"/>
              </a:ext>
            </a:extLst>
          </p:cNvPr>
          <p:cNvSpPr/>
          <p:nvPr/>
        </p:nvSpPr>
        <p:spPr>
          <a:xfrm rot="5400000" flipV="1">
            <a:off x="-25249" y="5352066"/>
            <a:ext cx="1306924" cy="491135"/>
          </a:xfrm>
          <a:prstGeom prst="round2SameRect">
            <a:avLst>
              <a:gd name="adj1" fmla="val 26605"/>
              <a:gd name="adj2" fmla="val 0"/>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4" name="Rectangle: Top Corners Rounded 103">
            <a:extLst>
              <a:ext uri="{FF2B5EF4-FFF2-40B4-BE49-F238E27FC236}">
                <a16:creationId xmlns:a16="http://schemas.microsoft.com/office/drawing/2014/main" id="{885F9FA1-25D6-9A39-2444-385660FABBDA}"/>
              </a:ext>
            </a:extLst>
          </p:cNvPr>
          <p:cNvSpPr/>
          <p:nvPr/>
        </p:nvSpPr>
        <p:spPr>
          <a:xfrm rot="5400000" flipV="1">
            <a:off x="-17098" y="4807496"/>
            <a:ext cx="1306924" cy="491135"/>
          </a:xfrm>
          <a:prstGeom prst="round2SameRect">
            <a:avLst>
              <a:gd name="adj1" fmla="val 26605"/>
              <a:gd name="adj2"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3" name="Rectangle: Top Corners Rounded 102">
            <a:extLst>
              <a:ext uri="{FF2B5EF4-FFF2-40B4-BE49-F238E27FC236}">
                <a16:creationId xmlns:a16="http://schemas.microsoft.com/office/drawing/2014/main" id="{98CD9361-C3E1-42F3-820A-C4B0E4AD1B5C}"/>
              </a:ext>
            </a:extLst>
          </p:cNvPr>
          <p:cNvSpPr/>
          <p:nvPr/>
        </p:nvSpPr>
        <p:spPr>
          <a:xfrm rot="5400000" flipV="1">
            <a:off x="-17279" y="4263324"/>
            <a:ext cx="1306924" cy="491135"/>
          </a:xfrm>
          <a:prstGeom prst="round2SameRect">
            <a:avLst>
              <a:gd name="adj1" fmla="val 26605"/>
              <a:gd name="adj2" fmla="val 0"/>
            </a:avLst>
          </a:prstGeom>
          <a:solidFill>
            <a:schemeClr val="accent2">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2" name="Rectangle: Top Corners Rounded 101">
            <a:extLst>
              <a:ext uri="{FF2B5EF4-FFF2-40B4-BE49-F238E27FC236}">
                <a16:creationId xmlns:a16="http://schemas.microsoft.com/office/drawing/2014/main" id="{666B4D6B-F163-48AF-3938-24CA2F674842}"/>
              </a:ext>
            </a:extLst>
          </p:cNvPr>
          <p:cNvSpPr/>
          <p:nvPr/>
        </p:nvSpPr>
        <p:spPr>
          <a:xfrm rot="5400000" flipV="1">
            <a:off x="-17279" y="3719153"/>
            <a:ext cx="1306924" cy="491135"/>
          </a:xfrm>
          <a:prstGeom prst="round2SameRect">
            <a:avLst>
              <a:gd name="adj1" fmla="val 26605"/>
              <a:gd name="adj2" fmla="val 0"/>
            </a:avLst>
          </a:pr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01" name="Rectangle: Top Corners Rounded 100">
            <a:extLst>
              <a:ext uri="{FF2B5EF4-FFF2-40B4-BE49-F238E27FC236}">
                <a16:creationId xmlns:a16="http://schemas.microsoft.com/office/drawing/2014/main" id="{FEC07EDB-8AE5-022C-4D71-C17783ED1151}"/>
              </a:ext>
            </a:extLst>
          </p:cNvPr>
          <p:cNvSpPr/>
          <p:nvPr/>
        </p:nvSpPr>
        <p:spPr>
          <a:xfrm rot="5400000" flipV="1">
            <a:off x="-18168" y="3183433"/>
            <a:ext cx="1306924" cy="491135"/>
          </a:xfrm>
          <a:prstGeom prst="round2SameRect">
            <a:avLst>
              <a:gd name="adj1" fmla="val 26605"/>
              <a:gd name="adj2" fmla="val 0"/>
            </a:avLst>
          </a:prstGeom>
          <a:solidFill>
            <a:srgbClr val="00206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7" name="Rectangle: Top Corners Rounded 96">
            <a:extLst>
              <a:ext uri="{FF2B5EF4-FFF2-40B4-BE49-F238E27FC236}">
                <a16:creationId xmlns:a16="http://schemas.microsoft.com/office/drawing/2014/main" id="{2784D44A-0D9A-B7DD-F52D-317CADDF8E38}"/>
              </a:ext>
            </a:extLst>
          </p:cNvPr>
          <p:cNvSpPr/>
          <p:nvPr/>
        </p:nvSpPr>
        <p:spPr>
          <a:xfrm rot="16200000" flipV="1">
            <a:off x="10892006" y="907262"/>
            <a:ext cx="1306924" cy="491135"/>
          </a:xfrm>
          <a:prstGeom prst="round2SameRect">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endParaRPr kumimoji="0" lang="en-US" sz="24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8" name="TextBox 7">
            <a:extLst>
              <a:ext uri="{FF2B5EF4-FFF2-40B4-BE49-F238E27FC236}">
                <a16:creationId xmlns:a16="http://schemas.microsoft.com/office/drawing/2014/main" id="{B42AE0D4-7912-886E-ABFF-B42845A1F55C}"/>
              </a:ext>
            </a:extLst>
          </p:cNvPr>
          <p:cNvSpPr txBox="1"/>
          <p:nvPr/>
        </p:nvSpPr>
        <p:spPr>
          <a:xfrm>
            <a:off x="8401630" y="774898"/>
            <a:ext cx="1077539" cy="5232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مقدمه</a:t>
            </a:r>
          </a:p>
        </p:txBody>
      </p:sp>
      <p:sp>
        <p:nvSpPr>
          <p:cNvPr id="11" name="Slide Number Placeholder 10">
            <a:extLst>
              <a:ext uri="{FF2B5EF4-FFF2-40B4-BE49-F238E27FC236}">
                <a16:creationId xmlns:a16="http://schemas.microsoft.com/office/drawing/2014/main" id="{66C3FD5B-280D-FCBC-37CF-B4E6A7A185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58A7B5-6548-4582-BB04-7C5A3C5EA43B}" type="slidenum">
              <a:rPr kumimoji="0" lang="en-US" sz="1200" b="0" i="0" u="none" strike="noStrike" kern="1200" cap="none" spc="0" normalizeH="0" baseline="0" noProof="0" smtClean="0">
                <a:ln>
                  <a:noFill/>
                </a:ln>
                <a:solidFill>
                  <a:prstClr val="black"/>
                </a:solidFill>
                <a:effectLst/>
                <a:uLnTx/>
                <a:uFillTx/>
                <a:latin typeface="Sahel" panose="020B0603030804020204" pitchFamily="34" charset="-78"/>
                <a:cs typeface="Sahel" panose="020B0603030804020204" pitchFamily="34" charset="-78"/>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ahel" panose="020B0603030804020204" pitchFamily="34" charset="-78"/>
              <a:cs typeface="Sahel" panose="020B0603030804020204" pitchFamily="34" charset="-78"/>
            </a:endParaRPr>
          </a:p>
        </p:txBody>
      </p:sp>
      <p:cxnSp>
        <p:nvCxnSpPr>
          <p:cNvPr id="133" name="Straight Connector 132">
            <a:extLst>
              <a:ext uri="{FF2B5EF4-FFF2-40B4-BE49-F238E27FC236}">
                <a16:creationId xmlns:a16="http://schemas.microsoft.com/office/drawing/2014/main" id="{289E6C6E-A06E-6A45-3197-585D2B05D0A8}"/>
              </a:ext>
            </a:extLst>
          </p:cNvPr>
          <p:cNvCxnSpPr>
            <a:cxnSpLocks/>
          </p:cNvCxnSpPr>
          <p:nvPr/>
        </p:nvCxnSpPr>
        <p:spPr>
          <a:xfrm>
            <a:off x="6744266"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56B5FF-6909-7EEC-F603-12388DBFE5BE}"/>
              </a:ext>
            </a:extLst>
          </p:cNvPr>
          <p:cNvCxnSpPr>
            <a:cxnSpLocks/>
          </p:cNvCxnSpPr>
          <p:nvPr/>
        </p:nvCxnSpPr>
        <p:spPr>
          <a:xfrm>
            <a:off x="1078243" y="6325218"/>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1CFDF1-4C31-5D8B-1051-7F8E830E898B}"/>
              </a:ext>
            </a:extLst>
          </p:cNvPr>
          <p:cNvCxnSpPr>
            <a:cxnSpLocks/>
          </p:cNvCxnSpPr>
          <p:nvPr/>
        </p:nvCxnSpPr>
        <p:spPr>
          <a:xfrm>
            <a:off x="6744266"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9E0291-34BB-E629-C508-9AA7E8E90527}"/>
              </a:ext>
            </a:extLst>
          </p:cNvPr>
          <p:cNvCxnSpPr>
            <a:cxnSpLocks/>
          </p:cNvCxnSpPr>
          <p:nvPr/>
        </p:nvCxnSpPr>
        <p:spPr>
          <a:xfrm>
            <a:off x="1078243" y="5998224"/>
            <a:ext cx="43956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Google Shape;195;p28">
            <a:extLst>
              <a:ext uri="{FF2B5EF4-FFF2-40B4-BE49-F238E27FC236}">
                <a16:creationId xmlns:a16="http://schemas.microsoft.com/office/drawing/2014/main" id="{B335C995-C89C-743D-A0BA-02CD80C4FCBE}"/>
              </a:ext>
            </a:extLst>
          </p:cNvPr>
          <p:cNvSpPr txBox="1">
            <a:spLocks/>
          </p:cNvSpPr>
          <p:nvPr/>
        </p:nvSpPr>
        <p:spPr>
          <a:xfrm>
            <a:off x="9698473" y="5966153"/>
            <a:ext cx="1332442" cy="346940"/>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پاورقی: ...</a:t>
            </a:r>
          </a:p>
        </p:txBody>
      </p:sp>
      <p:sp>
        <p:nvSpPr>
          <p:cNvPr id="98" name="Rectangle: Top Corners Rounded 97">
            <a:extLst>
              <a:ext uri="{FF2B5EF4-FFF2-40B4-BE49-F238E27FC236}">
                <a16:creationId xmlns:a16="http://schemas.microsoft.com/office/drawing/2014/main" id="{60A69E19-74CD-D73C-831D-87E975513518}"/>
              </a:ext>
            </a:extLst>
          </p:cNvPr>
          <p:cNvSpPr/>
          <p:nvPr/>
        </p:nvSpPr>
        <p:spPr>
          <a:xfrm rot="16200000" flipV="1">
            <a:off x="10733605" y="1586132"/>
            <a:ext cx="1634166" cy="491135"/>
          </a:xfrm>
          <a:prstGeom prst="round2SameRect">
            <a:avLst>
              <a:gd name="adj1" fmla="val 26605"/>
              <a:gd name="adj2" fmla="val 0"/>
            </a:avLst>
          </a:pr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اصول مباحثه</a:t>
            </a: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99" name="Rectangle: Top Corners Rounded 98">
            <a:extLst>
              <a:ext uri="{FF2B5EF4-FFF2-40B4-BE49-F238E27FC236}">
                <a16:creationId xmlns:a16="http://schemas.microsoft.com/office/drawing/2014/main" id="{73A61DD8-1A9E-32DC-1E9D-3992720829EC}"/>
              </a:ext>
            </a:extLst>
          </p:cNvPr>
          <p:cNvSpPr/>
          <p:nvPr/>
        </p:nvSpPr>
        <p:spPr>
          <a:xfrm rot="16200000" flipV="1">
            <a:off x="10787910" y="2084742"/>
            <a:ext cx="1537532" cy="489600"/>
          </a:xfrm>
          <a:prstGeom prst="round2SameRect">
            <a:avLst>
              <a:gd name="adj1" fmla="val 26605"/>
              <a:gd name="adj2" fmla="val 0"/>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5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rPr>
              <a:t>راهبردهای گفتگو</a:t>
            </a:r>
            <a:endParaRPr kumimoji="0" lang="en-US" sz="15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2" name="Group 1">
            <a:extLst>
              <a:ext uri="{FF2B5EF4-FFF2-40B4-BE49-F238E27FC236}">
                <a16:creationId xmlns:a16="http://schemas.microsoft.com/office/drawing/2014/main" id="{EB74F906-5F20-2628-78C6-EEF3BC551C09}"/>
              </a:ext>
            </a:extLst>
          </p:cNvPr>
          <p:cNvGrpSpPr/>
          <p:nvPr/>
        </p:nvGrpSpPr>
        <p:grpSpPr>
          <a:xfrm>
            <a:off x="881661" y="360657"/>
            <a:ext cx="10428679" cy="6136687"/>
            <a:chOff x="881661" y="360657"/>
            <a:chExt cx="10428679" cy="6136687"/>
          </a:xfrm>
        </p:grpSpPr>
        <p:sp>
          <p:nvSpPr>
            <p:cNvPr id="4" name="Rectangle: Top Corners Rounded 3">
              <a:extLst>
                <a:ext uri="{FF2B5EF4-FFF2-40B4-BE49-F238E27FC236}">
                  <a16:creationId xmlns:a16="http://schemas.microsoft.com/office/drawing/2014/main" id="{37092374-E830-CB26-D3B0-3E723B0F62EA}"/>
                </a:ext>
              </a:extLst>
            </p:cNvPr>
            <p:cNvSpPr/>
            <p:nvPr/>
          </p:nvSpPr>
          <p:spPr>
            <a:xfrm rot="16200000">
              <a:off x="37452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5" name="Rectangle: Top Corners Rounded 4">
              <a:extLst>
                <a:ext uri="{FF2B5EF4-FFF2-40B4-BE49-F238E27FC236}">
                  <a16:creationId xmlns:a16="http://schemas.microsoft.com/office/drawing/2014/main" id="{770782CD-05B9-ADAF-01E1-AEAC424E9138}"/>
                </a:ext>
              </a:extLst>
            </p:cNvPr>
            <p:cNvSpPr/>
            <p:nvPr/>
          </p:nvSpPr>
          <p:spPr>
            <a:xfrm rot="5400000">
              <a:off x="5680787" y="867791"/>
              <a:ext cx="6136687" cy="5122419"/>
            </a:xfrm>
            <a:prstGeom prst="round2SameRect">
              <a:avLst>
                <a:gd name="adj1" fmla="val 3657"/>
                <a:gd name="adj2"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grpSp>
          <p:nvGrpSpPr>
            <p:cNvPr id="150" name="Group 149">
              <a:extLst>
                <a:ext uri="{FF2B5EF4-FFF2-40B4-BE49-F238E27FC236}">
                  <a16:creationId xmlns:a16="http://schemas.microsoft.com/office/drawing/2014/main" id="{9F0F70CA-97D7-1B65-A630-36FD3207FC00}"/>
                </a:ext>
              </a:extLst>
            </p:cNvPr>
            <p:cNvGrpSpPr/>
            <p:nvPr/>
          </p:nvGrpSpPr>
          <p:grpSpPr>
            <a:xfrm>
              <a:off x="5618619" y="609252"/>
              <a:ext cx="954762" cy="5639496"/>
              <a:chOff x="5618619" y="609252"/>
              <a:chExt cx="954762" cy="5639496"/>
            </a:xfrm>
          </p:grpSpPr>
          <p:grpSp>
            <p:nvGrpSpPr>
              <p:cNvPr id="151" name="Group 150">
                <a:extLst>
                  <a:ext uri="{FF2B5EF4-FFF2-40B4-BE49-F238E27FC236}">
                    <a16:creationId xmlns:a16="http://schemas.microsoft.com/office/drawing/2014/main" id="{C6281164-80D1-1D91-5158-71DEBB737494}"/>
                  </a:ext>
                </a:extLst>
              </p:cNvPr>
              <p:cNvGrpSpPr/>
              <p:nvPr/>
            </p:nvGrpSpPr>
            <p:grpSpPr>
              <a:xfrm>
                <a:off x="5618619" y="609252"/>
                <a:ext cx="954762" cy="5639496"/>
                <a:chOff x="5637669" y="609252"/>
                <a:chExt cx="954762" cy="5639496"/>
              </a:xfrm>
            </p:grpSpPr>
            <p:grpSp>
              <p:nvGrpSpPr>
                <p:cNvPr id="197" name="Group 196">
                  <a:extLst>
                    <a:ext uri="{FF2B5EF4-FFF2-40B4-BE49-F238E27FC236}">
                      <a16:creationId xmlns:a16="http://schemas.microsoft.com/office/drawing/2014/main" id="{3E538464-3156-5339-3F40-99A2E4AC078F}"/>
                    </a:ext>
                  </a:extLst>
                </p:cNvPr>
                <p:cNvGrpSpPr/>
                <p:nvPr/>
              </p:nvGrpSpPr>
              <p:grpSpPr>
                <a:xfrm>
                  <a:off x="5637669" y="609252"/>
                  <a:ext cx="180000" cy="5639496"/>
                  <a:chOff x="5486400" y="612560"/>
                  <a:chExt cx="180000" cy="5639496"/>
                </a:xfrm>
              </p:grpSpPr>
              <p:sp>
                <p:nvSpPr>
                  <p:cNvPr id="214" name="Oval 213">
                    <a:extLst>
                      <a:ext uri="{FF2B5EF4-FFF2-40B4-BE49-F238E27FC236}">
                        <a16:creationId xmlns:a16="http://schemas.microsoft.com/office/drawing/2014/main" id="{8507CC7B-98AC-1512-EF07-8AE79D8B877E}"/>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5" name="Oval 214">
                    <a:extLst>
                      <a:ext uri="{FF2B5EF4-FFF2-40B4-BE49-F238E27FC236}">
                        <a16:creationId xmlns:a16="http://schemas.microsoft.com/office/drawing/2014/main" id="{F1AC3A8C-7554-72B6-6CD1-7D9472EE61BA}"/>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6" name="Oval 215">
                    <a:extLst>
                      <a:ext uri="{FF2B5EF4-FFF2-40B4-BE49-F238E27FC236}">
                        <a16:creationId xmlns:a16="http://schemas.microsoft.com/office/drawing/2014/main" id="{036BC766-8407-8446-2647-1103E0A67806}"/>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7" name="Oval 216">
                    <a:extLst>
                      <a:ext uri="{FF2B5EF4-FFF2-40B4-BE49-F238E27FC236}">
                        <a16:creationId xmlns:a16="http://schemas.microsoft.com/office/drawing/2014/main" id="{D44FE0FD-D498-A34B-677C-CE762A7C1DD7}"/>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8" name="Oval 217">
                    <a:extLst>
                      <a:ext uri="{FF2B5EF4-FFF2-40B4-BE49-F238E27FC236}">
                        <a16:creationId xmlns:a16="http://schemas.microsoft.com/office/drawing/2014/main" id="{3707CE7B-4DDD-B0B4-AF03-8A15901C36A9}"/>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9" name="Oval 218">
                    <a:extLst>
                      <a:ext uri="{FF2B5EF4-FFF2-40B4-BE49-F238E27FC236}">
                        <a16:creationId xmlns:a16="http://schemas.microsoft.com/office/drawing/2014/main" id="{80C565B3-6DD0-C724-14CF-93D1E3CD2134}"/>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0" name="Oval 219">
                    <a:extLst>
                      <a:ext uri="{FF2B5EF4-FFF2-40B4-BE49-F238E27FC236}">
                        <a16:creationId xmlns:a16="http://schemas.microsoft.com/office/drawing/2014/main" id="{959E5A38-E23F-BEDE-FF04-86820C1556C4}"/>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1" name="Oval 220">
                    <a:extLst>
                      <a:ext uri="{FF2B5EF4-FFF2-40B4-BE49-F238E27FC236}">
                        <a16:creationId xmlns:a16="http://schemas.microsoft.com/office/drawing/2014/main" id="{DAD29A8C-F066-6970-6EE0-3EDFEF8D1F25}"/>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2" name="Oval 221">
                    <a:extLst>
                      <a:ext uri="{FF2B5EF4-FFF2-40B4-BE49-F238E27FC236}">
                        <a16:creationId xmlns:a16="http://schemas.microsoft.com/office/drawing/2014/main" id="{D122D9F8-E38C-9E84-8267-04409CF5C8BF}"/>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3" name="Oval 222">
                    <a:extLst>
                      <a:ext uri="{FF2B5EF4-FFF2-40B4-BE49-F238E27FC236}">
                        <a16:creationId xmlns:a16="http://schemas.microsoft.com/office/drawing/2014/main" id="{3ADC7BA7-4E3C-4087-04C8-FAFE864295CB}"/>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4" name="Oval 223">
                    <a:extLst>
                      <a:ext uri="{FF2B5EF4-FFF2-40B4-BE49-F238E27FC236}">
                        <a16:creationId xmlns:a16="http://schemas.microsoft.com/office/drawing/2014/main" id="{BA4F4544-909D-31D6-7ADF-24D3DAC418C5}"/>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5" name="Oval 224">
                    <a:extLst>
                      <a:ext uri="{FF2B5EF4-FFF2-40B4-BE49-F238E27FC236}">
                        <a16:creationId xmlns:a16="http://schemas.microsoft.com/office/drawing/2014/main" id="{9FF161A4-9F8B-2729-8045-C1B0D947AE88}"/>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6" name="Oval 225">
                    <a:extLst>
                      <a:ext uri="{FF2B5EF4-FFF2-40B4-BE49-F238E27FC236}">
                        <a16:creationId xmlns:a16="http://schemas.microsoft.com/office/drawing/2014/main" id="{5F4935C7-6707-8AD3-28F8-F47D4834CF74}"/>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7" name="Oval 226">
                    <a:extLst>
                      <a:ext uri="{FF2B5EF4-FFF2-40B4-BE49-F238E27FC236}">
                        <a16:creationId xmlns:a16="http://schemas.microsoft.com/office/drawing/2014/main" id="{43C18C1A-2C2F-DA4E-61D8-D1D4C6C1CCF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28" name="Oval 227">
                    <a:extLst>
                      <a:ext uri="{FF2B5EF4-FFF2-40B4-BE49-F238E27FC236}">
                        <a16:creationId xmlns:a16="http://schemas.microsoft.com/office/drawing/2014/main" id="{2C7C219C-8985-78A4-90C0-997B969F17E7}"/>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98" name="Group 197">
                  <a:extLst>
                    <a:ext uri="{FF2B5EF4-FFF2-40B4-BE49-F238E27FC236}">
                      <a16:creationId xmlns:a16="http://schemas.microsoft.com/office/drawing/2014/main" id="{C4E65A07-358A-F3BC-CA0F-BEB75A701446}"/>
                    </a:ext>
                  </a:extLst>
                </p:cNvPr>
                <p:cNvGrpSpPr/>
                <p:nvPr/>
              </p:nvGrpSpPr>
              <p:grpSpPr>
                <a:xfrm>
                  <a:off x="6412431" y="609252"/>
                  <a:ext cx="180000" cy="5639496"/>
                  <a:chOff x="5486400" y="612560"/>
                  <a:chExt cx="180000" cy="5639496"/>
                </a:xfrm>
              </p:grpSpPr>
              <p:sp>
                <p:nvSpPr>
                  <p:cNvPr id="199" name="Oval 198">
                    <a:extLst>
                      <a:ext uri="{FF2B5EF4-FFF2-40B4-BE49-F238E27FC236}">
                        <a16:creationId xmlns:a16="http://schemas.microsoft.com/office/drawing/2014/main" id="{FC25308B-CC24-D09A-E92A-778164C6FD8C}"/>
                      </a:ext>
                    </a:extLst>
                  </p:cNvPr>
                  <p:cNvSpPr/>
                  <p:nvPr/>
                </p:nvSpPr>
                <p:spPr>
                  <a:xfrm>
                    <a:off x="5486400" y="6125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0" name="Oval 199">
                    <a:extLst>
                      <a:ext uri="{FF2B5EF4-FFF2-40B4-BE49-F238E27FC236}">
                        <a16:creationId xmlns:a16="http://schemas.microsoft.com/office/drawing/2014/main" id="{48062F4F-893B-055E-6325-84E98B4DDC62}"/>
                      </a:ext>
                    </a:extLst>
                  </p:cNvPr>
                  <p:cNvSpPr/>
                  <p:nvPr/>
                </p:nvSpPr>
                <p:spPr>
                  <a:xfrm>
                    <a:off x="5486400" y="100252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1" name="Oval 200">
                    <a:extLst>
                      <a:ext uri="{FF2B5EF4-FFF2-40B4-BE49-F238E27FC236}">
                        <a16:creationId xmlns:a16="http://schemas.microsoft.com/office/drawing/2014/main" id="{86EAC0D0-9813-9A6B-CE3E-B70466F1EB08}"/>
                      </a:ext>
                    </a:extLst>
                  </p:cNvPr>
                  <p:cNvSpPr/>
                  <p:nvPr/>
                </p:nvSpPr>
                <p:spPr>
                  <a:xfrm>
                    <a:off x="5486400" y="139248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2" name="Oval 201">
                    <a:extLst>
                      <a:ext uri="{FF2B5EF4-FFF2-40B4-BE49-F238E27FC236}">
                        <a16:creationId xmlns:a16="http://schemas.microsoft.com/office/drawing/2014/main" id="{3379C1B0-998B-B7B8-01D9-CF1FCB25C601}"/>
                      </a:ext>
                    </a:extLst>
                  </p:cNvPr>
                  <p:cNvSpPr/>
                  <p:nvPr/>
                </p:nvSpPr>
                <p:spPr>
                  <a:xfrm>
                    <a:off x="5486400" y="178245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3" name="Oval 202">
                    <a:extLst>
                      <a:ext uri="{FF2B5EF4-FFF2-40B4-BE49-F238E27FC236}">
                        <a16:creationId xmlns:a16="http://schemas.microsoft.com/office/drawing/2014/main" id="{0FB3C320-7B33-1CB5-155C-CA15AD5C7DB6}"/>
                      </a:ext>
                    </a:extLst>
                  </p:cNvPr>
                  <p:cNvSpPr/>
                  <p:nvPr/>
                </p:nvSpPr>
                <p:spPr>
                  <a:xfrm>
                    <a:off x="5486400" y="217241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4" name="Oval 203">
                    <a:extLst>
                      <a:ext uri="{FF2B5EF4-FFF2-40B4-BE49-F238E27FC236}">
                        <a16:creationId xmlns:a16="http://schemas.microsoft.com/office/drawing/2014/main" id="{7D660C9A-A345-CE83-D795-307775D8A75A}"/>
                      </a:ext>
                    </a:extLst>
                  </p:cNvPr>
                  <p:cNvSpPr/>
                  <p:nvPr/>
                </p:nvSpPr>
                <p:spPr>
                  <a:xfrm>
                    <a:off x="5486400" y="256238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5" name="Oval 204">
                    <a:extLst>
                      <a:ext uri="{FF2B5EF4-FFF2-40B4-BE49-F238E27FC236}">
                        <a16:creationId xmlns:a16="http://schemas.microsoft.com/office/drawing/2014/main" id="{1D02BC8F-4674-55C1-EEF0-5E41478B1C91}"/>
                      </a:ext>
                    </a:extLst>
                  </p:cNvPr>
                  <p:cNvSpPr/>
                  <p:nvPr/>
                </p:nvSpPr>
                <p:spPr>
                  <a:xfrm>
                    <a:off x="5486400" y="295234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6" name="Oval 205">
                    <a:extLst>
                      <a:ext uri="{FF2B5EF4-FFF2-40B4-BE49-F238E27FC236}">
                        <a16:creationId xmlns:a16="http://schemas.microsoft.com/office/drawing/2014/main" id="{523B29CE-E266-97DA-9989-C0F2D2862412}"/>
                      </a:ext>
                    </a:extLst>
                  </p:cNvPr>
                  <p:cNvSpPr/>
                  <p:nvPr/>
                </p:nvSpPr>
                <p:spPr>
                  <a:xfrm>
                    <a:off x="5486400" y="334230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7" name="Oval 206">
                    <a:extLst>
                      <a:ext uri="{FF2B5EF4-FFF2-40B4-BE49-F238E27FC236}">
                        <a16:creationId xmlns:a16="http://schemas.microsoft.com/office/drawing/2014/main" id="{AE5752EA-FEE0-F945-FF53-209B84470CBB}"/>
                      </a:ext>
                    </a:extLst>
                  </p:cNvPr>
                  <p:cNvSpPr/>
                  <p:nvPr/>
                </p:nvSpPr>
                <p:spPr>
                  <a:xfrm>
                    <a:off x="5486400" y="373227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8" name="Oval 207">
                    <a:extLst>
                      <a:ext uri="{FF2B5EF4-FFF2-40B4-BE49-F238E27FC236}">
                        <a16:creationId xmlns:a16="http://schemas.microsoft.com/office/drawing/2014/main" id="{AC08E1D5-15D0-9EE8-0D56-2171DC525BE0}"/>
                      </a:ext>
                    </a:extLst>
                  </p:cNvPr>
                  <p:cNvSpPr/>
                  <p:nvPr/>
                </p:nvSpPr>
                <p:spPr>
                  <a:xfrm>
                    <a:off x="5486400" y="412223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09" name="Oval 208">
                    <a:extLst>
                      <a:ext uri="{FF2B5EF4-FFF2-40B4-BE49-F238E27FC236}">
                        <a16:creationId xmlns:a16="http://schemas.microsoft.com/office/drawing/2014/main" id="{3034DA60-74AC-8BFE-876A-2CADF5B09B3A}"/>
                      </a:ext>
                    </a:extLst>
                  </p:cNvPr>
                  <p:cNvSpPr/>
                  <p:nvPr/>
                </p:nvSpPr>
                <p:spPr>
                  <a:xfrm>
                    <a:off x="5486400" y="451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0" name="Oval 209">
                    <a:extLst>
                      <a:ext uri="{FF2B5EF4-FFF2-40B4-BE49-F238E27FC236}">
                        <a16:creationId xmlns:a16="http://schemas.microsoft.com/office/drawing/2014/main" id="{172FE6EE-648D-BFB7-8668-AD454BFF917C}"/>
                      </a:ext>
                    </a:extLst>
                  </p:cNvPr>
                  <p:cNvSpPr/>
                  <p:nvPr/>
                </p:nvSpPr>
                <p:spPr>
                  <a:xfrm>
                    <a:off x="5486400" y="490216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1" name="Oval 210">
                    <a:extLst>
                      <a:ext uri="{FF2B5EF4-FFF2-40B4-BE49-F238E27FC236}">
                        <a16:creationId xmlns:a16="http://schemas.microsoft.com/office/drawing/2014/main" id="{B0C41375-2A24-1BAE-D054-D66CC5DB126D}"/>
                      </a:ext>
                    </a:extLst>
                  </p:cNvPr>
                  <p:cNvSpPr/>
                  <p:nvPr/>
                </p:nvSpPr>
                <p:spPr>
                  <a:xfrm>
                    <a:off x="5486400" y="52921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2" name="Oval 211">
                    <a:extLst>
                      <a:ext uri="{FF2B5EF4-FFF2-40B4-BE49-F238E27FC236}">
                        <a16:creationId xmlns:a16="http://schemas.microsoft.com/office/drawing/2014/main" id="{F48A8058-85BE-1BD8-8AF8-7390ED4BABC3}"/>
                      </a:ext>
                    </a:extLst>
                  </p:cNvPr>
                  <p:cNvSpPr/>
                  <p:nvPr/>
                </p:nvSpPr>
                <p:spPr>
                  <a:xfrm>
                    <a:off x="5486400" y="5682092"/>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213" name="Oval 212">
                    <a:extLst>
                      <a:ext uri="{FF2B5EF4-FFF2-40B4-BE49-F238E27FC236}">
                        <a16:creationId xmlns:a16="http://schemas.microsoft.com/office/drawing/2014/main" id="{3F942E71-921C-3C9C-751F-6608D4F2176C}"/>
                      </a:ext>
                    </a:extLst>
                  </p:cNvPr>
                  <p:cNvSpPr/>
                  <p:nvPr/>
                </p:nvSpPr>
                <p:spPr>
                  <a:xfrm>
                    <a:off x="5486400" y="607205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nvGrpSpPr>
              <p:cNvPr id="152" name="Group 151">
                <a:extLst>
                  <a:ext uri="{FF2B5EF4-FFF2-40B4-BE49-F238E27FC236}">
                    <a16:creationId xmlns:a16="http://schemas.microsoft.com/office/drawing/2014/main" id="{191EED8E-EC13-5032-7BBD-25C68C9F0AD3}"/>
                  </a:ext>
                </a:extLst>
              </p:cNvPr>
              <p:cNvGrpSpPr/>
              <p:nvPr/>
            </p:nvGrpSpPr>
            <p:grpSpPr>
              <a:xfrm>
                <a:off x="5686317" y="654375"/>
                <a:ext cx="819381" cy="98752"/>
                <a:chOff x="5686991" y="654375"/>
                <a:chExt cx="819381" cy="98752"/>
              </a:xfrm>
            </p:grpSpPr>
            <p:sp>
              <p:nvSpPr>
                <p:cNvPr id="195" name="Rectangle: Rounded Corners 194">
                  <a:extLst>
                    <a:ext uri="{FF2B5EF4-FFF2-40B4-BE49-F238E27FC236}">
                      <a16:creationId xmlns:a16="http://schemas.microsoft.com/office/drawing/2014/main" id="{728412B5-B9C0-3838-4DCC-FF832F5CAA4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6" name="Rectangle: Rounded Corners 195">
                  <a:extLst>
                    <a:ext uri="{FF2B5EF4-FFF2-40B4-BE49-F238E27FC236}">
                      <a16:creationId xmlns:a16="http://schemas.microsoft.com/office/drawing/2014/main" id="{6351D1C8-0460-F5CF-6661-3C2D87AC3705}"/>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3" name="Group 152">
                <a:extLst>
                  <a:ext uri="{FF2B5EF4-FFF2-40B4-BE49-F238E27FC236}">
                    <a16:creationId xmlns:a16="http://schemas.microsoft.com/office/drawing/2014/main" id="{DF61AE9B-3115-7F46-3F4F-4603A9397D34}"/>
                  </a:ext>
                </a:extLst>
              </p:cNvPr>
              <p:cNvGrpSpPr/>
              <p:nvPr/>
            </p:nvGrpSpPr>
            <p:grpSpPr>
              <a:xfrm>
                <a:off x="5686317" y="1044259"/>
                <a:ext cx="819381" cy="98752"/>
                <a:chOff x="5686991" y="654375"/>
                <a:chExt cx="819381" cy="98752"/>
              </a:xfrm>
            </p:grpSpPr>
            <p:sp>
              <p:nvSpPr>
                <p:cNvPr id="193" name="Rectangle: Rounded Corners 192">
                  <a:extLst>
                    <a:ext uri="{FF2B5EF4-FFF2-40B4-BE49-F238E27FC236}">
                      <a16:creationId xmlns:a16="http://schemas.microsoft.com/office/drawing/2014/main" id="{D9A1B570-E081-8BA7-26DD-29304EE9BF6F}"/>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4" name="Rectangle: Rounded Corners 193">
                  <a:extLst>
                    <a:ext uri="{FF2B5EF4-FFF2-40B4-BE49-F238E27FC236}">
                      <a16:creationId xmlns:a16="http://schemas.microsoft.com/office/drawing/2014/main" id="{1FA2B246-6AE7-DBB6-C8ED-B82C2637E06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4" name="Group 153">
                <a:extLst>
                  <a:ext uri="{FF2B5EF4-FFF2-40B4-BE49-F238E27FC236}">
                    <a16:creationId xmlns:a16="http://schemas.microsoft.com/office/drawing/2014/main" id="{AAA27CBF-AB34-8F77-96A1-D8C9AFE018BE}"/>
                  </a:ext>
                </a:extLst>
              </p:cNvPr>
              <p:cNvGrpSpPr/>
              <p:nvPr/>
            </p:nvGrpSpPr>
            <p:grpSpPr>
              <a:xfrm>
                <a:off x="5686317" y="1434143"/>
                <a:ext cx="819381" cy="98752"/>
                <a:chOff x="5686991" y="654375"/>
                <a:chExt cx="819381" cy="98752"/>
              </a:xfrm>
            </p:grpSpPr>
            <p:sp>
              <p:nvSpPr>
                <p:cNvPr id="191" name="Rectangle: Rounded Corners 190">
                  <a:extLst>
                    <a:ext uri="{FF2B5EF4-FFF2-40B4-BE49-F238E27FC236}">
                      <a16:creationId xmlns:a16="http://schemas.microsoft.com/office/drawing/2014/main" id="{343D64F8-D9C9-8588-E6AA-80E11C9B4C4D}"/>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2" name="Rectangle: Rounded Corners 191">
                  <a:extLst>
                    <a:ext uri="{FF2B5EF4-FFF2-40B4-BE49-F238E27FC236}">
                      <a16:creationId xmlns:a16="http://schemas.microsoft.com/office/drawing/2014/main" id="{B05D0708-CEDA-B586-38E7-0DDF0739B7B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5" name="Group 154">
                <a:extLst>
                  <a:ext uri="{FF2B5EF4-FFF2-40B4-BE49-F238E27FC236}">
                    <a16:creationId xmlns:a16="http://schemas.microsoft.com/office/drawing/2014/main" id="{7C2D130A-9393-B29E-3C43-BCCB33427504}"/>
                  </a:ext>
                </a:extLst>
              </p:cNvPr>
              <p:cNvGrpSpPr/>
              <p:nvPr/>
            </p:nvGrpSpPr>
            <p:grpSpPr>
              <a:xfrm>
                <a:off x="5686317" y="1824027"/>
                <a:ext cx="819381" cy="98752"/>
                <a:chOff x="5686991" y="654375"/>
                <a:chExt cx="819381" cy="98752"/>
              </a:xfrm>
            </p:grpSpPr>
            <p:sp>
              <p:nvSpPr>
                <p:cNvPr id="189" name="Rectangle: Rounded Corners 188">
                  <a:extLst>
                    <a:ext uri="{FF2B5EF4-FFF2-40B4-BE49-F238E27FC236}">
                      <a16:creationId xmlns:a16="http://schemas.microsoft.com/office/drawing/2014/main" id="{3EB9C96B-4202-ACF9-2CC4-8648934A494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90" name="Rectangle: Rounded Corners 189">
                  <a:extLst>
                    <a:ext uri="{FF2B5EF4-FFF2-40B4-BE49-F238E27FC236}">
                      <a16:creationId xmlns:a16="http://schemas.microsoft.com/office/drawing/2014/main" id="{5D8C20EA-83B5-6089-2DFF-0CB0B029A2F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6" name="Group 155">
                <a:extLst>
                  <a:ext uri="{FF2B5EF4-FFF2-40B4-BE49-F238E27FC236}">
                    <a16:creationId xmlns:a16="http://schemas.microsoft.com/office/drawing/2014/main" id="{C033722C-8867-A259-7761-965D4F0EAFBF}"/>
                  </a:ext>
                </a:extLst>
              </p:cNvPr>
              <p:cNvGrpSpPr/>
              <p:nvPr/>
            </p:nvGrpSpPr>
            <p:grpSpPr>
              <a:xfrm>
                <a:off x="5686317" y="2213911"/>
                <a:ext cx="819381" cy="98752"/>
                <a:chOff x="5686991" y="654375"/>
                <a:chExt cx="819381" cy="98752"/>
              </a:xfrm>
            </p:grpSpPr>
            <p:sp>
              <p:nvSpPr>
                <p:cNvPr id="187" name="Rectangle: Rounded Corners 186">
                  <a:extLst>
                    <a:ext uri="{FF2B5EF4-FFF2-40B4-BE49-F238E27FC236}">
                      <a16:creationId xmlns:a16="http://schemas.microsoft.com/office/drawing/2014/main" id="{64AF1053-305E-0C32-5171-6FC102386221}"/>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8" name="Rectangle: Rounded Corners 187">
                  <a:extLst>
                    <a:ext uri="{FF2B5EF4-FFF2-40B4-BE49-F238E27FC236}">
                      <a16:creationId xmlns:a16="http://schemas.microsoft.com/office/drawing/2014/main" id="{5E50D4E6-2A3F-0A86-DC14-92EF65954BE4}"/>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7" name="Group 156">
                <a:extLst>
                  <a:ext uri="{FF2B5EF4-FFF2-40B4-BE49-F238E27FC236}">
                    <a16:creationId xmlns:a16="http://schemas.microsoft.com/office/drawing/2014/main" id="{00554C1E-C535-B78C-6EDF-C491AE85B7FE}"/>
                  </a:ext>
                </a:extLst>
              </p:cNvPr>
              <p:cNvGrpSpPr/>
              <p:nvPr/>
            </p:nvGrpSpPr>
            <p:grpSpPr>
              <a:xfrm>
                <a:off x="5686317" y="2603795"/>
                <a:ext cx="819381" cy="98752"/>
                <a:chOff x="5686991" y="654375"/>
                <a:chExt cx="819381" cy="98752"/>
              </a:xfrm>
            </p:grpSpPr>
            <p:sp>
              <p:nvSpPr>
                <p:cNvPr id="185" name="Rectangle: Rounded Corners 184">
                  <a:extLst>
                    <a:ext uri="{FF2B5EF4-FFF2-40B4-BE49-F238E27FC236}">
                      <a16:creationId xmlns:a16="http://schemas.microsoft.com/office/drawing/2014/main" id="{1DE41435-9802-6F51-630E-860F15D4BC4E}"/>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6" name="Rectangle: Rounded Corners 185">
                  <a:extLst>
                    <a:ext uri="{FF2B5EF4-FFF2-40B4-BE49-F238E27FC236}">
                      <a16:creationId xmlns:a16="http://schemas.microsoft.com/office/drawing/2014/main" id="{DEAC9770-9F6C-AAF8-31E8-4AB50CCC2CBD}"/>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8" name="Group 157">
                <a:extLst>
                  <a:ext uri="{FF2B5EF4-FFF2-40B4-BE49-F238E27FC236}">
                    <a16:creationId xmlns:a16="http://schemas.microsoft.com/office/drawing/2014/main" id="{79BC50ED-9430-7FC7-5680-220721131F9D}"/>
                  </a:ext>
                </a:extLst>
              </p:cNvPr>
              <p:cNvGrpSpPr/>
              <p:nvPr/>
            </p:nvGrpSpPr>
            <p:grpSpPr>
              <a:xfrm>
                <a:off x="5686317" y="2993679"/>
                <a:ext cx="819381" cy="98752"/>
                <a:chOff x="5686991" y="654375"/>
                <a:chExt cx="819381" cy="98752"/>
              </a:xfrm>
            </p:grpSpPr>
            <p:sp>
              <p:nvSpPr>
                <p:cNvPr id="183" name="Rectangle: Rounded Corners 182">
                  <a:extLst>
                    <a:ext uri="{FF2B5EF4-FFF2-40B4-BE49-F238E27FC236}">
                      <a16:creationId xmlns:a16="http://schemas.microsoft.com/office/drawing/2014/main" id="{B03E65AA-7CA0-61F0-D517-EDCA215AE0B8}"/>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4" name="Rectangle: Rounded Corners 183">
                  <a:extLst>
                    <a:ext uri="{FF2B5EF4-FFF2-40B4-BE49-F238E27FC236}">
                      <a16:creationId xmlns:a16="http://schemas.microsoft.com/office/drawing/2014/main" id="{5D3E684C-5054-CD2A-B4F7-C05FB88493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59" name="Group 158">
                <a:extLst>
                  <a:ext uri="{FF2B5EF4-FFF2-40B4-BE49-F238E27FC236}">
                    <a16:creationId xmlns:a16="http://schemas.microsoft.com/office/drawing/2014/main" id="{8DDE39C8-ED2D-704A-5646-339E0FFF0BB3}"/>
                  </a:ext>
                </a:extLst>
              </p:cNvPr>
              <p:cNvGrpSpPr/>
              <p:nvPr/>
            </p:nvGrpSpPr>
            <p:grpSpPr>
              <a:xfrm>
                <a:off x="5686317" y="3383563"/>
                <a:ext cx="819381" cy="98752"/>
                <a:chOff x="5686991" y="654375"/>
                <a:chExt cx="819381" cy="98752"/>
              </a:xfrm>
            </p:grpSpPr>
            <p:sp>
              <p:nvSpPr>
                <p:cNvPr id="181" name="Rectangle: Rounded Corners 180">
                  <a:extLst>
                    <a:ext uri="{FF2B5EF4-FFF2-40B4-BE49-F238E27FC236}">
                      <a16:creationId xmlns:a16="http://schemas.microsoft.com/office/drawing/2014/main" id="{AC782EBD-05BA-72B8-9D24-95C0649B965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2" name="Rectangle: Rounded Corners 181">
                  <a:extLst>
                    <a:ext uri="{FF2B5EF4-FFF2-40B4-BE49-F238E27FC236}">
                      <a16:creationId xmlns:a16="http://schemas.microsoft.com/office/drawing/2014/main" id="{07B6E142-107A-2BF2-81E8-FF29588A1ADC}"/>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0" name="Group 159">
                <a:extLst>
                  <a:ext uri="{FF2B5EF4-FFF2-40B4-BE49-F238E27FC236}">
                    <a16:creationId xmlns:a16="http://schemas.microsoft.com/office/drawing/2014/main" id="{F5B626A9-2625-DF03-1100-F26952E40249}"/>
                  </a:ext>
                </a:extLst>
              </p:cNvPr>
              <p:cNvGrpSpPr/>
              <p:nvPr/>
            </p:nvGrpSpPr>
            <p:grpSpPr>
              <a:xfrm>
                <a:off x="5686317" y="3773447"/>
                <a:ext cx="819381" cy="98752"/>
                <a:chOff x="5686991" y="654375"/>
                <a:chExt cx="819381" cy="98752"/>
              </a:xfrm>
            </p:grpSpPr>
            <p:sp>
              <p:nvSpPr>
                <p:cNvPr id="179" name="Rectangle: Rounded Corners 178">
                  <a:extLst>
                    <a:ext uri="{FF2B5EF4-FFF2-40B4-BE49-F238E27FC236}">
                      <a16:creationId xmlns:a16="http://schemas.microsoft.com/office/drawing/2014/main" id="{49F117B2-5CB1-B9A3-D90E-9F8A09D8BEE2}"/>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80" name="Rectangle: Rounded Corners 179">
                  <a:extLst>
                    <a:ext uri="{FF2B5EF4-FFF2-40B4-BE49-F238E27FC236}">
                      <a16:creationId xmlns:a16="http://schemas.microsoft.com/office/drawing/2014/main" id="{31ED2E46-7894-3409-5F4D-0A4D40DE7C8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1" name="Group 160">
                <a:extLst>
                  <a:ext uri="{FF2B5EF4-FFF2-40B4-BE49-F238E27FC236}">
                    <a16:creationId xmlns:a16="http://schemas.microsoft.com/office/drawing/2014/main" id="{6C5412B7-888A-6146-77C8-2D1AF031A03D}"/>
                  </a:ext>
                </a:extLst>
              </p:cNvPr>
              <p:cNvGrpSpPr/>
              <p:nvPr/>
            </p:nvGrpSpPr>
            <p:grpSpPr>
              <a:xfrm>
                <a:off x="5686317" y="4163331"/>
                <a:ext cx="819381" cy="98752"/>
                <a:chOff x="5686991" y="654375"/>
                <a:chExt cx="819381" cy="98752"/>
              </a:xfrm>
            </p:grpSpPr>
            <p:sp>
              <p:nvSpPr>
                <p:cNvPr id="177" name="Rectangle: Rounded Corners 176">
                  <a:extLst>
                    <a:ext uri="{FF2B5EF4-FFF2-40B4-BE49-F238E27FC236}">
                      <a16:creationId xmlns:a16="http://schemas.microsoft.com/office/drawing/2014/main" id="{19C73D9A-FCB3-EABF-079E-1E7546D43E70}"/>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8" name="Rectangle: Rounded Corners 177">
                  <a:extLst>
                    <a:ext uri="{FF2B5EF4-FFF2-40B4-BE49-F238E27FC236}">
                      <a16:creationId xmlns:a16="http://schemas.microsoft.com/office/drawing/2014/main" id="{5BD25FF0-03B7-90A4-9A64-70A60F17BCBA}"/>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2" name="Group 161">
                <a:extLst>
                  <a:ext uri="{FF2B5EF4-FFF2-40B4-BE49-F238E27FC236}">
                    <a16:creationId xmlns:a16="http://schemas.microsoft.com/office/drawing/2014/main" id="{A3B6F06C-A5A3-651F-239A-A1B06C1F441F}"/>
                  </a:ext>
                </a:extLst>
              </p:cNvPr>
              <p:cNvGrpSpPr/>
              <p:nvPr/>
            </p:nvGrpSpPr>
            <p:grpSpPr>
              <a:xfrm>
                <a:off x="5686317" y="4553215"/>
                <a:ext cx="819381" cy="98752"/>
                <a:chOff x="5686991" y="654375"/>
                <a:chExt cx="819381" cy="98752"/>
              </a:xfrm>
            </p:grpSpPr>
            <p:sp>
              <p:nvSpPr>
                <p:cNvPr id="175" name="Rectangle: Rounded Corners 174">
                  <a:extLst>
                    <a:ext uri="{FF2B5EF4-FFF2-40B4-BE49-F238E27FC236}">
                      <a16:creationId xmlns:a16="http://schemas.microsoft.com/office/drawing/2014/main" id="{2CEC384A-D2DC-7E56-D47A-C1830476A59B}"/>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6" name="Rectangle: Rounded Corners 175">
                  <a:extLst>
                    <a:ext uri="{FF2B5EF4-FFF2-40B4-BE49-F238E27FC236}">
                      <a16:creationId xmlns:a16="http://schemas.microsoft.com/office/drawing/2014/main" id="{58E28DF9-0AC7-510C-3939-5B574EFD43A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3" name="Group 162">
                <a:extLst>
                  <a:ext uri="{FF2B5EF4-FFF2-40B4-BE49-F238E27FC236}">
                    <a16:creationId xmlns:a16="http://schemas.microsoft.com/office/drawing/2014/main" id="{7FE454EC-B5C3-81D0-A200-671E438123C4}"/>
                  </a:ext>
                </a:extLst>
              </p:cNvPr>
              <p:cNvGrpSpPr/>
              <p:nvPr/>
            </p:nvGrpSpPr>
            <p:grpSpPr>
              <a:xfrm>
                <a:off x="5686317" y="4943099"/>
                <a:ext cx="819381" cy="98752"/>
                <a:chOff x="5686991" y="654375"/>
                <a:chExt cx="819381" cy="98752"/>
              </a:xfrm>
            </p:grpSpPr>
            <p:sp>
              <p:nvSpPr>
                <p:cNvPr id="173" name="Rectangle: Rounded Corners 172">
                  <a:extLst>
                    <a:ext uri="{FF2B5EF4-FFF2-40B4-BE49-F238E27FC236}">
                      <a16:creationId xmlns:a16="http://schemas.microsoft.com/office/drawing/2014/main" id="{C1742397-C4F8-511E-D33C-D73757025975}"/>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4" name="Rectangle: Rounded Corners 173">
                  <a:extLst>
                    <a:ext uri="{FF2B5EF4-FFF2-40B4-BE49-F238E27FC236}">
                      <a16:creationId xmlns:a16="http://schemas.microsoft.com/office/drawing/2014/main" id="{A3A46BB3-C8AF-8FB5-96B2-3E843555CB27}"/>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4" name="Group 163">
                <a:extLst>
                  <a:ext uri="{FF2B5EF4-FFF2-40B4-BE49-F238E27FC236}">
                    <a16:creationId xmlns:a16="http://schemas.microsoft.com/office/drawing/2014/main" id="{D8AA5B80-0DD8-327E-12EB-0BF03A26B9A8}"/>
                  </a:ext>
                </a:extLst>
              </p:cNvPr>
              <p:cNvGrpSpPr/>
              <p:nvPr/>
            </p:nvGrpSpPr>
            <p:grpSpPr>
              <a:xfrm>
                <a:off x="5686317" y="5332983"/>
                <a:ext cx="819381" cy="98752"/>
                <a:chOff x="5686991" y="654375"/>
                <a:chExt cx="819381" cy="98752"/>
              </a:xfrm>
            </p:grpSpPr>
            <p:sp>
              <p:nvSpPr>
                <p:cNvPr id="171" name="Rectangle: Rounded Corners 170">
                  <a:extLst>
                    <a:ext uri="{FF2B5EF4-FFF2-40B4-BE49-F238E27FC236}">
                      <a16:creationId xmlns:a16="http://schemas.microsoft.com/office/drawing/2014/main" id="{B913D888-7095-0055-C7B6-7F4068E45589}"/>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2" name="Rectangle: Rounded Corners 171">
                  <a:extLst>
                    <a:ext uri="{FF2B5EF4-FFF2-40B4-BE49-F238E27FC236}">
                      <a16:creationId xmlns:a16="http://schemas.microsoft.com/office/drawing/2014/main" id="{2637B1E1-673E-A03B-B9CD-D7B6B75E9069}"/>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5" name="Group 164">
                <a:extLst>
                  <a:ext uri="{FF2B5EF4-FFF2-40B4-BE49-F238E27FC236}">
                    <a16:creationId xmlns:a16="http://schemas.microsoft.com/office/drawing/2014/main" id="{25EB7683-BB1A-EE3D-2DAD-0D5589BF2F8B}"/>
                  </a:ext>
                </a:extLst>
              </p:cNvPr>
              <p:cNvGrpSpPr/>
              <p:nvPr/>
            </p:nvGrpSpPr>
            <p:grpSpPr>
              <a:xfrm>
                <a:off x="5686317" y="5722867"/>
                <a:ext cx="819381" cy="98752"/>
                <a:chOff x="5686991" y="654375"/>
                <a:chExt cx="819381" cy="98752"/>
              </a:xfrm>
            </p:grpSpPr>
            <p:sp>
              <p:nvSpPr>
                <p:cNvPr id="169" name="Rectangle: Rounded Corners 168">
                  <a:extLst>
                    <a:ext uri="{FF2B5EF4-FFF2-40B4-BE49-F238E27FC236}">
                      <a16:creationId xmlns:a16="http://schemas.microsoft.com/office/drawing/2014/main" id="{FC11C651-7DC4-F340-4828-648F4BF214DA}"/>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70" name="Rectangle: Rounded Corners 169">
                  <a:extLst>
                    <a:ext uri="{FF2B5EF4-FFF2-40B4-BE49-F238E27FC236}">
                      <a16:creationId xmlns:a16="http://schemas.microsoft.com/office/drawing/2014/main" id="{935DE4CD-F58D-8CD9-175F-5B54B877F203}"/>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nvGrpSpPr>
              <p:cNvPr id="166" name="Group 165">
                <a:extLst>
                  <a:ext uri="{FF2B5EF4-FFF2-40B4-BE49-F238E27FC236}">
                    <a16:creationId xmlns:a16="http://schemas.microsoft.com/office/drawing/2014/main" id="{6658A340-7B66-15B6-4AAD-5D410B9981FC}"/>
                  </a:ext>
                </a:extLst>
              </p:cNvPr>
              <p:cNvGrpSpPr/>
              <p:nvPr/>
            </p:nvGrpSpPr>
            <p:grpSpPr>
              <a:xfrm>
                <a:off x="5686317" y="6112746"/>
                <a:ext cx="819381" cy="98752"/>
                <a:chOff x="5686991" y="654375"/>
                <a:chExt cx="819381" cy="98752"/>
              </a:xfrm>
            </p:grpSpPr>
            <p:sp>
              <p:nvSpPr>
                <p:cNvPr id="167" name="Rectangle: Rounded Corners 166">
                  <a:extLst>
                    <a:ext uri="{FF2B5EF4-FFF2-40B4-BE49-F238E27FC236}">
                      <a16:creationId xmlns:a16="http://schemas.microsoft.com/office/drawing/2014/main" id="{386F89B5-42CE-2469-9E2A-6E0322C309C3}"/>
                    </a:ext>
                  </a:extLst>
                </p:cNvPr>
                <p:cNvSpPr/>
                <p:nvPr/>
              </p:nvSpPr>
              <p:spPr>
                <a:xfrm rot="5400000">
                  <a:off x="6078682" y="262684"/>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sp>
              <p:nvSpPr>
                <p:cNvPr id="168" name="Rectangle: Rounded Corners 167">
                  <a:extLst>
                    <a:ext uri="{FF2B5EF4-FFF2-40B4-BE49-F238E27FC236}">
                      <a16:creationId xmlns:a16="http://schemas.microsoft.com/office/drawing/2014/main" id="{66922048-EBBB-1C0E-82F5-F5306A85EC1E}"/>
                    </a:ext>
                  </a:extLst>
                </p:cNvPr>
                <p:cNvSpPr/>
                <p:nvPr/>
              </p:nvSpPr>
              <p:spPr>
                <a:xfrm rot="5400000">
                  <a:off x="6078682" y="325436"/>
                  <a:ext cx="36000" cy="819381"/>
                </a:xfrm>
                <a:prstGeom prst="roundRect">
                  <a:avLst>
                    <a:gd name="adj" fmla="val 50000"/>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ahel" panose="020B0603030804020204" pitchFamily="34" charset="-78"/>
                    <a:cs typeface="Sahel" panose="020B0603030804020204" pitchFamily="34" charset="-78"/>
                  </a:endParaRPr>
                </a:p>
              </p:txBody>
            </p:sp>
          </p:grpSp>
        </p:grpSp>
      </p:grpSp>
      <p:pic>
        <p:nvPicPr>
          <p:cNvPr id="112" name="Picture 111"/>
          <p:cNvPicPr>
            <a:picLocks noChangeAspect="1"/>
          </p:cNvPicPr>
          <p:nvPr/>
        </p:nvPicPr>
        <p:blipFill rotWithShape="1">
          <a:blip r:embed="rId5" cstate="hqprint">
            <a:extLst>
              <a:ext uri="{28A0092B-C50C-407E-A947-70E740481C1C}">
                <a14:useLocalDpi xmlns:a14="http://schemas.microsoft.com/office/drawing/2010/main" val="0"/>
              </a:ext>
            </a:extLst>
          </a:blip>
          <a:srcRect l="68574" t="38209" r="23068" b="32935"/>
          <a:stretch/>
        </p:blipFill>
        <p:spPr>
          <a:xfrm>
            <a:off x="10423833" y="245125"/>
            <a:ext cx="573206" cy="1018108"/>
          </a:xfrm>
          <a:prstGeom prst="rect">
            <a:avLst/>
          </a:prstGeom>
        </p:spPr>
      </p:pic>
      <p:sp>
        <p:nvSpPr>
          <p:cNvPr id="114" name="TextBox 113">
            <a:extLst>
              <a:ext uri="{FF2B5EF4-FFF2-40B4-BE49-F238E27FC236}">
                <a16:creationId xmlns:a16="http://schemas.microsoft.com/office/drawing/2014/main" id="{962515D0-9299-EF97-A52A-8F4D8FBBD6E5}"/>
              </a:ext>
            </a:extLst>
          </p:cNvPr>
          <p:cNvSpPr txBox="1"/>
          <p:nvPr/>
        </p:nvSpPr>
        <p:spPr>
          <a:xfrm>
            <a:off x="6390985" y="1606088"/>
            <a:ext cx="4871716" cy="2031325"/>
          </a:xfrm>
          <a:prstGeom prst="rect">
            <a:avLst/>
          </a:prstGeom>
          <a:noFill/>
        </p:spPr>
        <p:txBody>
          <a:bodyPr wrap="square" rtlCol="0">
            <a:spAutoFit/>
          </a:bodyPr>
          <a:lstStyle/>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rPr>
              <a:t>چون روابط اقتصادی پایدار باعث قدرت گرفتن کشورها می‌شود، پولدارهای استعمارگر مانع دسترسی و پیشرفت ایران می‌شوند.</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a-IR"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Sahel" panose="020B0603030804020204" pitchFamily="34" charset="-78"/>
              <a:cs typeface="Sahel" panose="020B0603030804020204" pitchFamily="34" charset="-78"/>
            </a:endParaRPr>
          </a:p>
        </p:txBody>
      </p:sp>
      <p:pic>
        <p:nvPicPr>
          <p:cNvPr id="115" name="Content Placeholder 3">
            <a:extLst>
              <a:ext uri="{FF2B5EF4-FFF2-40B4-BE49-F238E27FC236}">
                <a16:creationId xmlns:a16="http://schemas.microsoft.com/office/drawing/2014/main" id="{AB303F26-A841-16CA-EB09-24630F3E39CB}"/>
              </a:ext>
            </a:extLst>
          </p:cNvPr>
          <p:cNvPicPr>
            <a:picLocks noChangeAspect="1"/>
          </p:cNvPicPr>
          <p:nvPr/>
        </p:nvPicPr>
        <p:blipFill>
          <a:blip r:embed="rId6"/>
          <a:srcRect l="9078" t="1679" r="7005" b="69897"/>
          <a:stretch>
            <a:fillRect/>
          </a:stretch>
        </p:blipFill>
        <p:spPr>
          <a:xfrm>
            <a:off x="1178384" y="1665178"/>
            <a:ext cx="4261614" cy="20387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6" name="Picture 115">
            <a:extLst>
              <a:ext uri="{FF2B5EF4-FFF2-40B4-BE49-F238E27FC236}">
                <a16:creationId xmlns:a16="http://schemas.microsoft.com/office/drawing/2014/main" id="{80EBFCE7-26CE-79D7-8241-4948868DDA3A}"/>
              </a:ext>
            </a:extLst>
          </p:cNvPr>
          <p:cNvPicPr>
            <a:picLocks noChangeAspect="1"/>
          </p:cNvPicPr>
          <p:nvPr/>
        </p:nvPicPr>
        <p:blipFill>
          <a:blip r:embed="rId7">
            <a:extLst>
              <a:ext uri="{28A0092B-C50C-407E-A947-70E740481C1C}">
                <a14:useLocalDpi xmlns:a14="http://schemas.microsoft.com/office/drawing/2010/main" val="0"/>
              </a:ext>
            </a:extLst>
          </a:blip>
          <a:srcRect l="12655" t="61629" r="13481" b="3407"/>
          <a:stretch>
            <a:fillRect/>
          </a:stretch>
        </p:blipFill>
        <p:spPr>
          <a:xfrm rot="1446691">
            <a:off x="7271524" y="2920184"/>
            <a:ext cx="2982147" cy="19937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9" name="Picture 128"/>
          <p:cNvPicPr>
            <a:picLocks noChangeAspect="1"/>
          </p:cNvPicPr>
          <p:nvPr/>
        </p:nvPicPr>
        <p:blipFill rotWithShape="1">
          <a:blip r:embed="rId8">
            <a:extLst>
              <a:ext uri="{28A0092B-C50C-407E-A947-70E740481C1C}">
                <a14:useLocalDpi xmlns:a14="http://schemas.microsoft.com/office/drawing/2010/main" val="0"/>
              </a:ext>
            </a:extLst>
          </a:blip>
          <a:srcRect l="49690" t="40548" r="15047" b="41169"/>
          <a:stretch/>
        </p:blipFill>
        <p:spPr>
          <a:xfrm rot="2632424">
            <a:off x="4590407" y="1183794"/>
            <a:ext cx="1231061" cy="527598"/>
          </a:xfrm>
          <a:prstGeom prst="rect">
            <a:avLst/>
          </a:prstGeom>
        </p:spPr>
      </p:pic>
      <p:pic>
        <p:nvPicPr>
          <p:cNvPr id="131" name="Picture 130"/>
          <p:cNvPicPr>
            <a:picLocks noChangeAspect="1"/>
          </p:cNvPicPr>
          <p:nvPr/>
        </p:nvPicPr>
        <p:blipFill rotWithShape="1">
          <a:blip r:embed="rId9">
            <a:extLst>
              <a:ext uri="{28A0092B-C50C-407E-A947-70E740481C1C}">
                <a14:useLocalDpi xmlns:a14="http://schemas.microsoft.com/office/drawing/2010/main" val="0"/>
              </a:ext>
            </a:extLst>
          </a:blip>
          <a:srcRect l="38254" t="27949" r="21278" b="51763"/>
          <a:stretch/>
        </p:blipFill>
        <p:spPr>
          <a:xfrm rot="17605856">
            <a:off x="1458650" y="4390300"/>
            <a:ext cx="1105473" cy="501097"/>
          </a:xfrm>
          <a:prstGeom prst="rect">
            <a:avLst/>
          </a:prstGeom>
        </p:spPr>
      </p:pic>
      <p:pic>
        <p:nvPicPr>
          <p:cNvPr id="10" name="Picture 9"/>
          <p:cNvPicPr>
            <a:picLocks noChangeAspect="1"/>
          </p:cNvPicPr>
          <p:nvPr/>
        </p:nvPicPr>
        <p:blipFill rotWithShape="1">
          <a:blip r:embed="rId10" cstate="hqprint">
            <a:extLst>
              <a:ext uri="{28A0092B-C50C-407E-A947-70E740481C1C}">
                <a14:useLocalDpi xmlns:a14="http://schemas.microsoft.com/office/drawing/2010/main" val="0"/>
              </a:ext>
            </a:extLst>
          </a:blip>
          <a:srcRect l="23707" t="63395" r="48296" b="4832"/>
          <a:stretch/>
        </p:blipFill>
        <p:spPr>
          <a:xfrm rot="7528005" flipH="1" flipV="1">
            <a:off x="7074028" y="4673315"/>
            <a:ext cx="478549" cy="491032"/>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9760" t="19561" r="16373" b="59545"/>
          <a:stretch/>
        </p:blipFill>
        <p:spPr>
          <a:xfrm rot="3712695">
            <a:off x="10044150" y="3152183"/>
            <a:ext cx="977336" cy="498441"/>
          </a:xfrm>
          <a:prstGeom prst="rect">
            <a:avLst/>
          </a:prstGeom>
        </p:spPr>
      </p:pic>
      <p:sp>
        <p:nvSpPr>
          <p:cNvPr id="13" name="Cloud Callout 12"/>
          <p:cNvSpPr/>
          <p:nvPr/>
        </p:nvSpPr>
        <p:spPr>
          <a:xfrm>
            <a:off x="2306586" y="3978797"/>
            <a:ext cx="2810269" cy="1882880"/>
          </a:xfrm>
          <a:prstGeom prst="cloudCallout">
            <a:avLst/>
          </a:prstGeom>
          <a:solidFill>
            <a:srgbClr val="F69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28" name="TextBox 127">
            <a:extLst>
              <a:ext uri="{FF2B5EF4-FFF2-40B4-BE49-F238E27FC236}">
                <a16:creationId xmlns:a16="http://schemas.microsoft.com/office/drawing/2014/main" id="{D917EB94-770D-DFD3-1D83-B1A20584051F}"/>
              </a:ext>
            </a:extLst>
          </p:cNvPr>
          <p:cNvSpPr txBox="1"/>
          <p:nvPr/>
        </p:nvSpPr>
        <p:spPr>
          <a:xfrm>
            <a:off x="2498166" y="4512450"/>
            <a:ext cx="250554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srgbClr val="44546A">
                    <a:lumMod val="75000"/>
                  </a:srgbClr>
                </a:solidFill>
                <a:effectLst/>
                <a:uLnTx/>
                <a:uFillTx/>
                <a:latin typeface="Sahel" panose="020B0603030804020204" pitchFamily="34" charset="-78"/>
                <a:cs typeface="Sahel" panose="020B0603030804020204" pitchFamily="34" charset="-78"/>
              </a:rPr>
              <a:t>شاهراه طراحی شده‌ی آی مک برای دور زدن ایران از مسیر اتصال رژیم جعلی به  کشورهای عربی</a:t>
            </a:r>
            <a:endParaRPr kumimoji="0" lang="en-US" sz="1400" b="0" i="0" u="none" strike="noStrike" kern="1200" cap="none" spc="0" normalizeH="0" baseline="0" noProof="0" dirty="0">
              <a:ln>
                <a:noFill/>
              </a:ln>
              <a:solidFill>
                <a:srgbClr val="44546A">
                  <a:lumMod val="75000"/>
                </a:srgbClr>
              </a:solidFill>
              <a:effectLst/>
              <a:uLnTx/>
              <a:uFillTx/>
              <a:latin typeface="Sahel" panose="020B0603030804020204" pitchFamily="34" charset="-78"/>
              <a:cs typeface="Sahel" panose="020B0603030804020204" pitchFamily="34" charset="-78"/>
            </a:endParaRPr>
          </a:p>
        </p:txBody>
      </p:sp>
      <p:sp>
        <p:nvSpPr>
          <p:cNvPr id="138" name="Cloud Callout 137"/>
          <p:cNvSpPr/>
          <p:nvPr/>
        </p:nvSpPr>
        <p:spPr>
          <a:xfrm rot="1206599">
            <a:off x="7442759" y="5041850"/>
            <a:ext cx="2107826" cy="1412243"/>
          </a:xfrm>
          <a:prstGeom prst="cloudCallout">
            <a:avLst/>
          </a:prstGeom>
          <a:solidFill>
            <a:srgbClr val="A4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30" name="TextBox 129">
            <a:extLst>
              <a:ext uri="{FF2B5EF4-FFF2-40B4-BE49-F238E27FC236}">
                <a16:creationId xmlns:a16="http://schemas.microsoft.com/office/drawing/2014/main" id="{41DE7975-F0F7-D6D9-ED58-114166C928E4}"/>
              </a:ext>
            </a:extLst>
          </p:cNvPr>
          <p:cNvSpPr txBox="1"/>
          <p:nvPr/>
        </p:nvSpPr>
        <p:spPr>
          <a:xfrm>
            <a:off x="7576582" y="5376542"/>
            <a:ext cx="196022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400" b="0" i="0" u="none" strike="noStrike" kern="1200" cap="none" spc="0" normalizeH="0" baseline="0" noProof="0" dirty="0">
                <a:ln>
                  <a:noFill/>
                </a:ln>
                <a:solidFill>
                  <a:srgbClr val="44546A">
                    <a:lumMod val="75000"/>
                  </a:srgbClr>
                </a:solidFill>
                <a:effectLst/>
                <a:uLnTx/>
                <a:uFillTx/>
                <a:latin typeface="Sahel" panose="020B0603030804020204" pitchFamily="34" charset="-78"/>
                <a:cs typeface="Sahel" panose="020B0603030804020204" pitchFamily="34" charset="-78"/>
              </a:rPr>
              <a:t>شاهراه طراحی شده‌ی زنگزور با هدف قطع مسیر اقتصادی ایران و اروپا</a:t>
            </a:r>
            <a:endParaRPr kumimoji="0" lang="en-US" sz="1400" b="0" i="0" u="none" strike="noStrike" kern="1200" cap="none" spc="0" normalizeH="0" baseline="0" noProof="0" dirty="0">
              <a:ln>
                <a:noFill/>
              </a:ln>
              <a:solidFill>
                <a:srgbClr val="44546A">
                  <a:lumMod val="75000"/>
                </a:srgbClr>
              </a:solidFill>
              <a:effectLst/>
              <a:uLnTx/>
              <a:uFillTx/>
              <a:latin typeface="Sahel" panose="020B0603030804020204" pitchFamily="34" charset="-78"/>
              <a:cs typeface="Sahel" panose="020B0603030804020204" pitchFamily="34" charset="-78"/>
            </a:endParaRPr>
          </a:p>
        </p:txBody>
      </p:sp>
      <p:pic>
        <p:nvPicPr>
          <p:cNvPr id="118" name="Picture 117"/>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68776" y="383392"/>
            <a:ext cx="678866" cy="678866"/>
          </a:xfrm>
          <a:prstGeom prst="rect">
            <a:avLst/>
          </a:prstGeom>
        </p:spPr>
      </p:pic>
      <p:sp>
        <p:nvSpPr>
          <p:cNvPr id="124" name="Rectangle: Top Corners Rounded 99">
            <a:extLst>
              <a:ext uri="{FF2B5EF4-FFF2-40B4-BE49-F238E27FC236}">
                <a16:creationId xmlns:a16="http://schemas.microsoft.com/office/drawing/2014/main" id="{3E2ED699-8B1E-B332-4F82-BD87E2C5B61F}"/>
              </a:ext>
            </a:extLst>
          </p:cNvPr>
          <p:cNvSpPr/>
          <p:nvPr/>
        </p:nvSpPr>
        <p:spPr>
          <a:xfrm rot="16200000" flipV="1">
            <a:off x="10874041" y="2592401"/>
            <a:ext cx="1362895" cy="490299"/>
          </a:xfrm>
          <a:prstGeom prst="round2SameRect">
            <a:avLst>
              <a:gd name="adj1" fmla="val 26605"/>
              <a:gd name="adj2" fmla="val 0"/>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rPr>
              <a:t>سوال اول</a:t>
            </a:r>
            <a:endParaRPr kumimoji="0" lang="en-US" b="0" i="0" u="none" strike="noStrike" kern="1200" cap="none" spc="0" normalizeH="0" baseline="0" noProof="0" dirty="0">
              <a:ln>
                <a:noFill/>
              </a:ln>
              <a:solidFill>
                <a:prstClr val="white"/>
              </a:solidFill>
              <a:effectLst/>
              <a:uLnTx/>
              <a:uFillTx/>
              <a:latin typeface="Sahel" panose="020B0603030804020204" pitchFamily="34" charset="-78"/>
              <a:cs typeface="Sahel" panose="020B0603030804020204" pitchFamily="34" charset="-78"/>
            </a:endParaRPr>
          </a:p>
        </p:txBody>
      </p:sp>
      <p:sp>
        <p:nvSpPr>
          <p:cNvPr id="120" name="TextBox 119">
            <a:extLst>
              <a:ext uri="{FF2B5EF4-FFF2-40B4-BE49-F238E27FC236}">
                <a16:creationId xmlns:a16="http://schemas.microsoft.com/office/drawing/2014/main" id="{6A7F9E28-25FC-B3F7-D99A-F92512EC720B}"/>
              </a:ext>
            </a:extLst>
          </p:cNvPr>
          <p:cNvSpPr txBox="1"/>
          <p:nvPr/>
        </p:nvSpPr>
        <p:spPr>
          <a:xfrm>
            <a:off x="2796035" y="568763"/>
            <a:ext cx="6096000" cy="307777"/>
          </a:xfrm>
          <a:prstGeom prst="rect">
            <a:avLst/>
          </a:prstGeom>
          <a:noFill/>
        </p:spPr>
        <p:txBody>
          <a:bodyPr wrap="square">
            <a:spAutoFit/>
          </a:bodyPr>
          <a:lstStyle/>
          <a:p>
            <a:pPr lvl="0" rtl="1">
              <a:defRPr/>
            </a:pPr>
            <a:r>
              <a:rPr lang="fa-IR" sz="1400" dirty="0">
                <a:latin typeface="Sahel" panose="020B0603030804020204" pitchFamily="34" charset="-78"/>
                <a:cs typeface="Sahel" panose="020B0603030804020204" pitchFamily="34" charset="-78"/>
              </a:rPr>
              <a:t>7</a:t>
            </a:r>
            <a:endParaRPr lang="en-US" sz="1400" dirty="0">
              <a:latin typeface="Sahel" panose="020B0603030804020204" pitchFamily="34" charset="-78"/>
              <a:cs typeface="Sahel" panose="020B0603030804020204" pitchFamily="34" charset="-78"/>
            </a:endParaRPr>
          </a:p>
        </p:txBody>
      </p:sp>
      <p:sp>
        <p:nvSpPr>
          <p:cNvPr id="121" name="Title 1"/>
          <p:cNvSpPr txBox="1">
            <a:spLocks/>
          </p:cNvSpPr>
          <p:nvPr/>
        </p:nvSpPr>
        <p:spPr>
          <a:xfrm>
            <a:off x="5469164" y="-1566694"/>
            <a:ext cx="6501277" cy="26982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2000" b="1" i="0" u="sng" strike="noStrike" kern="1200" cap="none" spc="0" normalizeH="0" baseline="0" noProof="0" dirty="0">
                <a:ln>
                  <a:noFill/>
                </a:ln>
                <a:solidFill>
                  <a:srgbClr val="2B6CA7"/>
                </a:solidFill>
                <a:effectLst/>
                <a:uLnTx/>
                <a:uFillTx/>
                <a:latin typeface="Sahel" panose="020B0603030804020204" pitchFamily="34" charset="-78"/>
                <a:cs typeface="Sahel" panose="020B0603030804020204" pitchFamily="34" charset="-78"/>
              </a:rPr>
              <a:t>سوال اول:چرا آمریکا با ما می‌جنگد؟</a:t>
            </a:r>
          </a:p>
        </p:txBody>
      </p:sp>
    </p:spTree>
    <p:extLst>
      <p:ext uri="{BB962C8B-B14F-4D97-AF65-F5344CB8AC3E}">
        <p14:creationId xmlns:p14="http://schemas.microsoft.com/office/powerpoint/2010/main" val="2992154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Calibri Light"/>
        <a:ea typeface=""/>
        <a:cs typeface="IRANSans(FaNum)"/>
      </a:majorFont>
      <a:minorFont>
        <a:latin typeface="Calibri"/>
        <a:ea typeface=""/>
        <a:cs typeface="IRANSans(FaN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2269</TotalTime>
  <Words>6884</Words>
  <Application>Microsoft Office PowerPoint</Application>
  <PresentationFormat>Widescreen</PresentationFormat>
  <Paragraphs>1305</Paragraphs>
  <Slides>67</Slides>
  <Notes>64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Sahel</vt:lpstr>
      <vt:lpstr>Wingdings 3</vt:lpstr>
      <vt:lpstr>Besmellah 1</vt:lpstr>
      <vt:lpstr>Arial</vt:lpstr>
      <vt:lpstr>Calibri Light</vt:lpstr>
      <vt:lpstr>Calibri</vt:lpstr>
      <vt:lpstr>Wingdings</vt:lpstr>
      <vt:lpstr>IRANSans(FaNum)</vt:lpstr>
      <vt:lpstr>B Sina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Rayapex</dc:creator>
  <cp:lastModifiedBy>Family</cp:lastModifiedBy>
  <cp:revision>177</cp:revision>
  <dcterms:created xsi:type="dcterms:W3CDTF">2022-05-09T08:56:38Z</dcterms:created>
  <dcterms:modified xsi:type="dcterms:W3CDTF">2026-01-29T11:53:11Z</dcterms:modified>
</cp:coreProperties>
</file>